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 id="288" r:id="rId33"/>
    <p:sldId id="289" r:id="rId34"/>
    <p:sldId id="290" r:id="rId35"/>
    <p:sldId id="291" r:id="rId36"/>
    <p:sldId id="293" r:id="rId37"/>
    <p:sldId id="294" r:id="rId38"/>
    <p:sldId id="295" r:id="rId39"/>
    <p:sldId id="296" r:id="rId40"/>
    <p:sldId id="297" r:id="rId41"/>
    <p:sldId id="298" r:id="rId42"/>
    <p:sldId id="299" r:id="rId43"/>
  </p:sldIdLst>
  <p:sldSz cx="18288000" cy="10287000"/>
  <p:notesSz cx="6858000" cy="9144000"/>
  <p:embeddedFontLst>
    <p:embeddedFont>
      <p:font typeface="Open Sans" panose="020B0604020202020204" charset="0"/>
      <p:regular r:id="rId45"/>
    </p:embeddedFont>
    <p:embeddedFont>
      <p:font typeface="Calibri" panose="020F0502020204030204" pitchFamily="34" charset="0"/>
      <p:regular r:id="rId46"/>
      <p:bold r:id="rId47"/>
      <p:italic r:id="rId48"/>
      <p:boldItalic r:id="rId49"/>
    </p:embeddedFont>
    <p:embeddedFont>
      <p:font typeface="Open Sans Bold" panose="020B0604020202020204" charset="0"/>
      <p:regular r:id="rId50"/>
    </p:embeddedFont>
    <p:embeddedFont>
      <p:font typeface="Finger Paint"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1" d="100"/>
          <a:sy n="51" d="100"/>
        </p:scale>
        <p:origin x="-4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22F839-FA51-419D-B725-213D6B6071B7}" type="datetimeFigureOut">
              <a:rPr lang="ru-RU" smtClean="0"/>
              <a:t>05.06.2025</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0BB51E-EF4B-4DBB-9683-88B4B0AAEF20}" type="slidenum">
              <a:rPr lang="ru-RU" smtClean="0"/>
              <a:t>‹#›</a:t>
            </a:fld>
            <a:endParaRPr lang="ru-RU"/>
          </a:p>
        </p:txBody>
      </p:sp>
    </p:spTree>
    <p:extLst>
      <p:ext uri="{BB962C8B-B14F-4D97-AF65-F5344CB8AC3E}">
        <p14:creationId xmlns:p14="http://schemas.microsoft.com/office/powerpoint/2010/main" val="4177543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90BB51E-EF4B-4DBB-9683-88B4B0AAEF20}" type="slidenum">
              <a:rPr lang="ru-RU" smtClean="0"/>
              <a:t>27</a:t>
            </a:fld>
            <a:endParaRPr lang="ru-RU"/>
          </a:p>
        </p:txBody>
      </p:sp>
    </p:spTree>
    <p:extLst>
      <p:ext uri="{BB962C8B-B14F-4D97-AF65-F5344CB8AC3E}">
        <p14:creationId xmlns:p14="http://schemas.microsoft.com/office/powerpoint/2010/main" val="1826100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jp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3.sv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6.svg"/><Relationship Id="rId10"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6.svg"/><Relationship Id="rId10"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10.svg"/></Relationships>
</file>

<file path=ppt/slides/_rels/slide2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6.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jpe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3.png"/><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10.sv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8.svg"/><Relationship Id="rId5" Type="http://schemas.openxmlformats.org/officeDocument/2006/relationships/image" Target="../media/image6.svg"/><Relationship Id="rId10"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0.svg"/></Relationships>
</file>

<file path=ppt/slides/_rels/slide3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6.sv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6.svg"/><Relationship Id="rId10" Type="http://schemas.openxmlformats.org/officeDocument/2006/relationships/image" Target="../media/image34.jpeg"/><Relationship Id="rId4" Type="http://schemas.openxmlformats.org/officeDocument/2006/relationships/image" Target="../media/image4.png"/><Relationship Id="rId9" Type="http://schemas.openxmlformats.org/officeDocument/2006/relationships/image" Target="../media/image33.jpeg"/></Relationships>
</file>

<file path=ppt/slides/_rels/slide3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6.svg"/><Relationship Id="rId10" Type="http://schemas.openxmlformats.org/officeDocument/2006/relationships/image" Target="../media/image37.jpeg"/><Relationship Id="rId4" Type="http://schemas.openxmlformats.org/officeDocument/2006/relationships/image" Target="../media/image4.png"/><Relationship Id="rId9" Type="http://schemas.openxmlformats.org/officeDocument/2006/relationships/image" Target="../media/image36.jpeg"/></Relationships>
</file>

<file path=ppt/slides/_rels/slide3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8.svg"/><Relationship Id="rId5" Type="http://schemas.openxmlformats.org/officeDocument/2006/relationships/image" Target="../media/image6.svg"/><Relationship Id="rId10"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0.svg"/></Relationships>
</file>

<file path=ppt/slides/_rels/slide4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6.svg"/><Relationship Id="rId10"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8.jpeg"/><Relationship Id="rId5" Type="http://schemas.openxmlformats.org/officeDocument/2006/relationships/image" Target="../media/image6.svg"/><Relationship Id="rId10"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5878457" y="5999317"/>
            <a:ext cx="6418816" cy="1832280"/>
          </a:xfrm>
          <a:custGeom>
            <a:avLst/>
            <a:gdLst/>
            <a:ahLst/>
            <a:cxnLst/>
            <a:rect l="l" t="t" r="r" b="b"/>
            <a:pathLst>
              <a:path w="6418816" h="1832280">
                <a:moveTo>
                  <a:pt x="0" y="0"/>
                </a:moveTo>
                <a:lnTo>
                  <a:pt x="6418817" y="0"/>
                </a:lnTo>
                <a:lnTo>
                  <a:pt x="6418817" y="1832280"/>
                </a:lnTo>
                <a:lnTo>
                  <a:pt x="0" y="18322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629412" y="460200"/>
            <a:ext cx="16916906" cy="8969354"/>
            <a:chOff x="0" y="0"/>
            <a:chExt cx="4455482" cy="2362299"/>
          </a:xfrm>
        </p:grpSpPr>
        <p:sp>
          <p:nvSpPr>
            <p:cNvPr id="5" name="Freeform 5"/>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6" name="TextBox 6"/>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5">
              <a:alphaModFix amt="75000"/>
            </a:blip>
            <a:stretch>
              <a:fillRect l="-36507" r="-36507"/>
            </a:stretch>
          </a:blipFill>
        </p:spPr>
      </p:sp>
      <p:sp>
        <p:nvSpPr>
          <p:cNvPr id="8" name="Freeform 8"/>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5">
              <a:alphaModFix amt="35000"/>
            </a:blip>
            <a:stretch>
              <a:fillRect l="-19406" r="-31934"/>
            </a:stretch>
          </a:blipFill>
        </p:spPr>
      </p:sp>
      <p:sp>
        <p:nvSpPr>
          <p:cNvPr id="9" name="Freeform 9"/>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5">
              <a:alphaModFix amt="35000"/>
            </a:blip>
            <a:stretch>
              <a:fillRect l="-31934" r="-19406"/>
            </a:stretch>
          </a:blipFill>
        </p:spPr>
      </p:sp>
      <p:grpSp>
        <p:nvGrpSpPr>
          <p:cNvPr id="10" name="Group 10"/>
          <p:cNvGrpSpPr/>
          <p:nvPr/>
        </p:nvGrpSpPr>
        <p:grpSpPr>
          <a:xfrm>
            <a:off x="1200725" y="0"/>
            <a:ext cx="1431500" cy="1579586"/>
            <a:chOff x="0" y="0"/>
            <a:chExt cx="736600" cy="812800"/>
          </a:xfrm>
        </p:grpSpPr>
        <p:sp>
          <p:nvSpPr>
            <p:cNvPr id="11" name="Freeform 11"/>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2" name="TextBox 12"/>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357393" y="427078"/>
            <a:ext cx="1118163" cy="725430"/>
          </a:xfrm>
          <a:custGeom>
            <a:avLst/>
            <a:gdLst/>
            <a:ahLst/>
            <a:cxnLst/>
            <a:rect l="l" t="t" r="r" b="b"/>
            <a:pathLst>
              <a:path w="1118163" h="725430">
                <a:moveTo>
                  <a:pt x="0" y="0"/>
                </a:moveTo>
                <a:lnTo>
                  <a:pt x="1118163" y="0"/>
                </a:lnTo>
                <a:lnTo>
                  <a:pt x="1118163" y="725430"/>
                </a:lnTo>
                <a:lnTo>
                  <a:pt x="0" y="7254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TextBox 14"/>
          <p:cNvSpPr txBox="1"/>
          <p:nvPr/>
        </p:nvSpPr>
        <p:spPr>
          <a:xfrm>
            <a:off x="2475556" y="3296070"/>
            <a:ext cx="13503599" cy="1846659"/>
          </a:xfrm>
          <a:prstGeom prst="rect">
            <a:avLst/>
          </a:prstGeom>
        </p:spPr>
        <p:txBody>
          <a:bodyPr lIns="0" tIns="0" rIns="0" bIns="0" rtlCol="0" anchor="t">
            <a:spAutoFit/>
          </a:bodyPr>
          <a:lstStyle/>
          <a:p>
            <a:pPr lvl="0" algn="ctr">
              <a:buClr>
                <a:srgbClr val="1E5F9F"/>
              </a:buClr>
              <a:buSzPts val="4800"/>
            </a:pPr>
            <a:r>
              <a:rPr lang="en-US" sz="5899" dirty="0">
                <a:solidFill>
                  <a:srgbClr val="FFFFFF"/>
                </a:solidFill>
                <a:latin typeface="Finger Paint"/>
                <a:ea typeface="Finger Paint"/>
                <a:cs typeface="Finger Paint"/>
                <a:sym typeface="Finger Paint"/>
              </a:rPr>
              <a:t> </a:t>
            </a:r>
            <a:r>
              <a:rPr lang="uk-UA" sz="6000" b="1" kern="0" dirty="0" err="1">
                <a:solidFill>
                  <a:schemeClr val="bg1">
                    <a:lumMod val="95000"/>
                  </a:schemeClr>
                </a:solidFill>
                <a:sym typeface="Calibri"/>
              </a:rPr>
              <a:t>в.о.директора</a:t>
            </a:r>
            <a:r>
              <a:rPr lang="uk-UA" sz="6000" b="1" kern="0" dirty="0">
                <a:solidFill>
                  <a:schemeClr val="bg1">
                    <a:lumMod val="95000"/>
                  </a:schemeClr>
                </a:solidFill>
                <a:sym typeface="Calibri"/>
              </a:rPr>
              <a:t> </a:t>
            </a:r>
            <a:endParaRPr lang="uk-UA" sz="6000" b="1" kern="0" dirty="0" smtClean="0">
              <a:solidFill>
                <a:schemeClr val="bg1">
                  <a:lumMod val="95000"/>
                </a:schemeClr>
              </a:solidFill>
              <a:sym typeface="Calibri"/>
            </a:endParaRPr>
          </a:p>
          <a:p>
            <a:pPr lvl="0" algn="ctr">
              <a:buClr>
                <a:srgbClr val="1E5F9F"/>
              </a:buClr>
              <a:buSzPts val="4800"/>
            </a:pPr>
            <a:r>
              <a:rPr lang="uk-UA" sz="6000" b="1" kern="0" dirty="0" smtClean="0">
                <a:solidFill>
                  <a:schemeClr val="bg1">
                    <a:lumMod val="95000"/>
                  </a:schemeClr>
                </a:solidFill>
                <a:sym typeface="Calibri"/>
              </a:rPr>
              <a:t>Малодідушицької </a:t>
            </a:r>
            <a:r>
              <a:rPr lang="uk-UA" sz="6000" b="1" kern="0" dirty="0">
                <a:solidFill>
                  <a:schemeClr val="bg1">
                    <a:lumMod val="95000"/>
                  </a:schemeClr>
                </a:solidFill>
                <a:sym typeface="Calibri"/>
              </a:rPr>
              <a:t>гімназії </a:t>
            </a:r>
            <a:r>
              <a:rPr lang="uk-UA" sz="6000" b="1" kern="0" dirty="0" err="1">
                <a:solidFill>
                  <a:schemeClr val="bg1">
                    <a:lumMod val="95000"/>
                  </a:schemeClr>
                </a:solidFill>
                <a:sym typeface="Calibri"/>
              </a:rPr>
              <a:t>ім.Р.Собківа</a:t>
            </a:r>
            <a:r>
              <a:rPr lang="uk-UA" sz="6000" b="1" kern="0" dirty="0">
                <a:solidFill>
                  <a:schemeClr val="bg1">
                    <a:lumMod val="95000"/>
                  </a:schemeClr>
                </a:solidFill>
                <a:sym typeface="Calibri"/>
              </a:rPr>
              <a:t> </a:t>
            </a:r>
          </a:p>
        </p:txBody>
      </p:sp>
      <p:sp>
        <p:nvSpPr>
          <p:cNvPr id="15" name="Freeform 15"/>
          <p:cNvSpPr/>
          <p:nvPr/>
        </p:nvSpPr>
        <p:spPr>
          <a:xfrm>
            <a:off x="15402877" y="5093690"/>
            <a:ext cx="1653180" cy="1811253"/>
          </a:xfrm>
          <a:custGeom>
            <a:avLst/>
            <a:gdLst/>
            <a:ahLst/>
            <a:cxnLst/>
            <a:rect l="l" t="t" r="r" b="b"/>
            <a:pathLst>
              <a:path w="1653180" h="1811253">
                <a:moveTo>
                  <a:pt x="0" y="0"/>
                </a:moveTo>
                <a:lnTo>
                  <a:pt x="1653180" y="0"/>
                </a:lnTo>
                <a:lnTo>
                  <a:pt x="1653180" y="1811253"/>
                </a:lnTo>
                <a:lnTo>
                  <a:pt x="0" y="18112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flipH="1">
            <a:off x="1455540" y="1332418"/>
            <a:ext cx="1653180" cy="1811253"/>
          </a:xfrm>
          <a:custGeom>
            <a:avLst/>
            <a:gdLst/>
            <a:ahLst/>
            <a:cxnLst/>
            <a:rect l="l" t="t" r="r" b="b"/>
            <a:pathLst>
              <a:path w="1653180" h="1811253">
                <a:moveTo>
                  <a:pt x="1653180" y="0"/>
                </a:moveTo>
                <a:lnTo>
                  <a:pt x="0" y="0"/>
                </a:lnTo>
                <a:lnTo>
                  <a:pt x="0" y="1811252"/>
                </a:lnTo>
                <a:lnTo>
                  <a:pt x="1653180" y="1811252"/>
                </a:lnTo>
                <a:lnTo>
                  <a:pt x="165318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TextBox 17"/>
          <p:cNvSpPr txBox="1"/>
          <p:nvPr/>
        </p:nvSpPr>
        <p:spPr>
          <a:xfrm>
            <a:off x="5990726" y="1541486"/>
            <a:ext cx="6306547" cy="1364181"/>
          </a:xfrm>
          <a:prstGeom prst="rect">
            <a:avLst/>
          </a:prstGeom>
        </p:spPr>
        <p:txBody>
          <a:bodyPr lIns="0" tIns="0" rIns="0" bIns="0" rtlCol="0" anchor="t">
            <a:spAutoFit/>
          </a:bodyPr>
          <a:lstStyle/>
          <a:p>
            <a:pPr algn="ctr">
              <a:lnSpc>
                <a:spcPts val="10897"/>
              </a:lnSpc>
            </a:pPr>
            <a:r>
              <a:rPr lang="en-US" sz="8717">
                <a:solidFill>
                  <a:srgbClr val="FFFFFF"/>
                </a:solidFill>
                <a:latin typeface="Finger Paint"/>
                <a:ea typeface="Finger Paint"/>
                <a:cs typeface="Finger Paint"/>
                <a:sym typeface="Finger Paint"/>
              </a:rPr>
              <a:t>звіт</a:t>
            </a:r>
          </a:p>
        </p:txBody>
      </p:sp>
      <p:sp>
        <p:nvSpPr>
          <p:cNvPr id="18" name="Freeform 18"/>
          <p:cNvSpPr/>
          <p:nvPr/>
        </p:nvSpPr>
        <p:spPr>
          <a:xfrm>
            <a:off x="0" y="7167563"/>
            <a:ext cx="4117066" cy="1260159"/>
          </a:xfrm>
          <a:custGeom>
            <a:avLst/>
            <a:gdLst/>
            <a:ahLst/>
            <a:cxnLst/>
            <a:rect l="l" t="t" r="r" b="b"/>
            <a:pathLst>
              <a:path w="4117066" h="1260159">
                <a:moveTo>
                  <a:pt x="0" y="0"/>
                </a:moveTo>
                <a:lnTo>
                  <a:pt x="4117066" y="0"/>
                </a:lnTo>
                <a:lnTo>
                  <a:pt x="4117066" y="1260159"/>
                </a:lnTo>
                <a:lnTo>
                  <a:pt x="0" y="12601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9"/>
          <p:cNvSpPr/>
          <p:nvPr/>
        </p:nvSpPr>
        <p:spPr>
          <a:xfrm flipH="1">
            <a:off x="14170934" y="1114211"/>
            <a:ext cx="4117066" cy="1260159"/>
          </a:xfrm>
          <a:custGeom>
            <a:avLst/>
            <a:gdLst/>
            <a:ahLst/>
            <a:cxnLst/>
            <a:rect l="l" t="t" r="r" b="b"/>
            <a:pathLst>
              <a:path w="4117066" h="1260159">
                <a:moveTo>
                  <a:pt x="4117066" y="0"/>
                </a:moveTo>
                <a:lnTo>
                  <a:pt x="0" y="0"/>
                </a:lnTo>
                <a:lnTo>
                  <a:pt x="0" y="1260159"/>
                </a:lnTo>
                <a:lnTo>
                  <a:pt x="4117066" y="1260159"/>
                </a:lnTo>
                <a:lnTo>
                  <a:pt x="4117066"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TextBox 20"/>
          <p:cNvSpPr txBox="1"/>
          <p:nvPr/>
        </p:nvSpPr>
        <p:spPr>
          <a:xfrm>
            <a:off x="5878457" y="6407655"/>
            <a:ext cx="6306547" cy="966002"/>
          </a:xfrm>
          <a:prstGeom prst="rect">
            <a:avLst/>
          </a:prstGeom>
        </p:spPr>
        <p:txBody>
          <a:bodyPr lIns="0" tIns="0" rIns="0" bIns="0" rtlCol="0" anchor="t">
            <a:spAutoFit/>
          </a:bodyPr>
          <a:lstStyle/>
          <a:p>
            <a:pPr algn="ctr">
              <a:lnSpc>
                <a:spcPts val="7703"/>
              </a:lnSpc>
            </a:pPr>
            <a:r>
              <a:rPr lang="en-US" sz="6162" dirty="0">
                <a:solidFill>
                  <a:srgbClr val="0D776C"/>
                </a:solidFill>
                <a:latin typeface="Finger Paint"/>
                <a:ea typeface="Finger Paint"/>
                <a:cs typeface="Finger Paint"/>
                <a:sym typeface="Finger Paint"/>
              </a:rPr>
              <a:t>2024-2025 н. р.</a:t>
            </a:r>
          </a:p>
        </p:txBody>
      </p:sp>
      <p:pic>
        <p:nvPicPr>
          <p:cNvPr id="21" name="Google Shape;94;p14"/>
          <p:cNvPicPr preferRelativeResize="0"/>
          <p:nvPr/>
        </p:nvPicPr>
        <p:blipFill>
          <a:blip r:embed="rId12">
            <a:alphaModFix/>
          </a:blip>
          <a:stretch>
            <a:fillRect/>
          </a:stretch>
        </p:blipFill>
        <p:spPr>
          <a:xfrm>
            <a:off x="683371" y="492200"/>
            <a:ext cx="3812430" cy="3965500"/>
          </a:xfrm>
          <a:prstGeom prst="rect">
            <a:avLst/>
          </a:prstGeom>
          <a:noFill/>
          <a:ln>
            <a:noFill/>
          </a:ln>
        </p:spPr>
      </p:pic>
      <p:pic>
        <p:nvPicPr>
          <p:cNvPr id="22" name="Google Shape;151;p17"/>
          <p:cNvPicPr preferRelativeResize="0">
            <a:picLocks/>
          </p:cNvPicPr>
          <p:nvPr/>
        </p:nvPicPr>
        <p:blipFill rotWithShape="1">
          <a:blip r:embed="rId13">
            <a:alphaModFix/>
          </a:blip>
          <a:srcRect/>
          <a:stretch/>
        </p:blipFill>
        <p:spPr>
          <a:xfrm>
            <a:off x="13182600" y="5143500"/>
            <a:ext cx="4209171" cy="4125342"/>
          </a:xfrm>
          <a:prstGeom prst="roundRect">
            <a:avLst>
              <a:gd name="adj" fmla="val 8594"/>
            </a:avLst>
          </a:prstGeom>
          <a:solidFill>
            <a:srgbClr val="ECECEC"/>
          </a:solidFill>
          <a:ln>
            <a:noFill/>
          </a:ln>
          <a:effectLst>
            <a:reflection stA="38000" endPos="28000" dist="5000" dir="5400000" fadeDir="5400012" sy="-100000" algn="bl" rotWithShape="0"/>
          </a:effec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31549"/>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37655" y="320906"/>
            <a:ext cx="957639" cy="621287"/>
          </a:xfrm>
          <a:custGeom>
            <a:avLst/>
            <a:gdLst/>
            <a:ahLst/>
            <a:cxnLst/>
            <a:rect l="l" t="t" r="r" b="b"/>
            <a:pathLst>
              <a:path w="957639" h="621287">
                <a:moveTo>
                  <a:pt x="0" y="0"/>
                </a:moveTo>
                <a:lnTo>
                  <a:pt x="957639" y="0"/>
                </a:lnTo>
                <a:lnTo>
                  <a:pt x="957639" y="621287"/>
                </a:lnTo>
                <a:lnTo>
                  <a:pt x="0" y="621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382098" y="8595149"/>
            <a:ext cx="3165647" cy="968947"/>
          </a:xfrm>
          <a:custGeom>
            <a:avLst/>
            <a:gdLst/>
            <a:ahLst/>
            <a:cxnLst/>
            <a:rect l="l" t="t" r="r" b="b"/>
            <a:pathLst>
              <a:path w="3165647" h="968947">
                <a:moveTo>
                  <a:pt x="0" y="0"/>
                </a:moveTo>
                <a:lnTo>
                  <a:pt x="3165646" y="0"/>
                </a:lnTo>
                <a:lnTo>
                  <a:pt x="3165646" y="968947"/>
                </a:lnTo>
                <a:lnTo>
                  <a:pt x="0" y="9689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2706096" y="789793"/>
            <a:ext cx="1128566" cy="1236476"/>
          </a:xfrm>
          <a:custGeom>
            <a:avLst/>
            <a:gdLst/>
            <a:ahLst/>
            <a:cxnLst/>
            <a:rect l="l" t="t" r="r" b="b"/>
            <a:pathLst>
              <a:path w="1128566" h="1236476">
                <a:moveTo>
                  <a:pt x="0" y="0"/>
                </a:moveTo>
                <a:lnTo>
                  <a:pt x="1128565" y="0"/>
                </a:lnTo>
                <a:lnTo>
                  <a:pt x="1128565" y="1236476"/>
                </a:lnTo>
                <a:lnTo>
                  <a:pt x="0" y="12364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5" name="Group 15"/>
          <p:cNvGrpSpPr/>
          <p:nvPr/>
        </p:nvGrpSpPr>
        <p:grpSpPr>
          <a:xfrm>
            <a:off x="1517851" y="2026269"/>
            <a:ext cx="3995225" cy="3995225"/>
            <a:chOff x="0" y="0"/>
            <a:chExt cx="6350000" cy="6350000"/>
          </a:xfrm>
        </p:grpSpPr>
        <p:sp>
          <p:nvSpPr>
            <p:cNvPr id="16" name="Freeform 16"/>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17" name="TextBox 17"/>
          <p:cNvSpPr txBox="1"/>
          <p:nvPr/>
        </p:nvSpPr>
        <p:spPr>
          <a:xfrm>
            <a:off x="6602735" y="2603241"/>
            <a:ext cx="10322926" cy="1706880"/>
          </a:xfrm>
          <a:prstGeom prst="rect">
            <a:avLst/>
          </a:prstGeom>
        </p:spPr>
        <p:txBody>
          <a:bodyPr lIns="0" tIns="0" rIns="0" bIns="0" rtlCol="0" anchor="t">
            <a:spAutoFit/>
          </a:bodyPr>
          <a:lstStyle/>
          <a:p>
            <a:pPr algn="l">
              <a:lnSpc>
                <a:spcPts val="3375"/>
              </a:lnSpc>
            </a:pPr>
            <a:r>
              <a:rPr lang="en-US" sz="2700">
                <a:solidFill>
                  <a:srgbClr val="FFFFFF"/>
                </a:solidFill>
                <a:latin typeface="Finger Paint"/>
                <a:ea typeface="Finger Paint"/>
                <a:cs typeface="Finger Paint"/>
                <a:sym typeface="Finger Paint"/>
              </a:rPr>
              <a:t>територія та приміщення закладу чисті та охайні, колючі дерева та рослини, залишки будівельних, нагромадження відходів, які можуть становити небезпеку для учасників освітнього процесу, відсутні; </a:t>
            </a:r>
          </a:p>
        </p:txBody>
      </p:sp>
      <p:sp>
        <p:nvSpPr>
          <p:cNvPr id="18" name="TextBox 18"/>
          <p:cNvSpPr txBox="1"/>
          <p:nvPr/>
        </p:nvSpPr>
        <p:spPr>
          <a:xfrm>
            <a:off x="4708013" y="923143"/>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grpSp>
        <p:nvGrpSpPr>
          <p:cNvPr id="19" name="Group 19"/>
          <p:cNvGrpSpPr/>
          <p:nvPr/>
        </p:nvGrpSpPr>
        <p:grpSpPr>
          <a:xfrm>
            <a:off x="13270378" y="5263075"/>
            <a:ext cx="3995225" cy="3995225"/>
            <a:chOff x="0" y="0"/>
            <a:chExt cx="6350000" cy="6350000"/>
          </a:xfrm>
        </p:grpSpPr>
        <p:sp>
          <p:nvSpPr>
            <p:cNvPr id="20" name="Freeform 20"/>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21" name="TextBox 21"/>
          <p:cNvSpPr txBox="1"/>
          <p:nvPr/>
        </p:nvSpPr>
        <p:spPr>
          <a:xfrm>
            <a:off x="2632224" y="6602519"/>
            <a:ext cx="10322926" cy="2564130"/>
          </a:xfrm>
          <a:prstGeom prst="rect">
            <a:avLst/>
          </a:prstGeom>
        </p:spPr>
        <p:txBody>
          <a:bodyPr lIns="0" tIns="0" rIns="0" bIns="0" rtlCol="0" anchor="t">
            <a:spAutoFit/>
          </a:bodyPr>
          <a:lstStyle/>
          <a:p>
            <a:pPr algn="l">
              <a:lnSpc>
                <a:spcPts val="3375"/>
              </a:lnSpc>
            </a:pPr>
            <a:r>
              <a:rPr lang="en-US" sz="2700" dirty="0" err="1">
                <a:solidFill>
                  <a:srgbClr val="FFFFFF"/>
                </a:solidFill>
                <a:latin typeface="Finger Paint"/>
                <a:ea typeface="Finger Paint"/>
                <a:cs typeface="Finger Paint"/>
                <a:sym typeface="Finger Paint"/>
              </a:rPr>
              <a:t>територія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закладу</a:t>
            </a:r>
            <a:r>
              <a:rPr lang="en-US" sz="2700" dirty="0">
                <a:solidFill>
                  <a:srgbClr val="FFFFFF"/>
                </a:solidFill>
                <a:latin typeface="Finger Paint"/>
                <a:ea typeface="Finger Paint"/>
                <a:cs typeface="Finger Paint"/>
                <a:sym typeface="Finger Paint"/>
              </a:rPr>
              <a:t> в </a:t>
            </a:r>
            <a:r>
              <a:rPr lang="en-US" sz="2700" dirty="0" err="1">
                <a:solidFill>
                  <a:srgbClr val="FFFFFF"/>
                </a:solidFill>
                <a:latin typeface="Finger Paint"/>
                <a:ea typeface="Finger Paint"/>
                <a:cs typeface="Finger Paint"/>
                <a:sym typeface="Finger Paint"/>
              </a:rPr>
              <a:t>цілому</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безпечна</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для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фізичної</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активності</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здобувачів</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освіти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огороджена</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та</a:t>
            </a:r>
            <a:r>
              <a:rPr lang="en-US" sz="2700" dirty="0">
                <a:solidFill>
                  <a:srgbClr val="FFFFFF"/>
                </a:solidFill>
                <a:latin typeface="Finger Paint"/>
                <a:ea typeface="Finger Paint"/>
                <a:cs typeface="Finger Paint"/>
                <a:sym typeface="Finger Paint"/>
              </a:rPr>
              <a:t> є </a:t>
            </a:r>
            <a:r>
              <a:rPr lang="en-US" sz="2700" dirty="0" err="1">
                <a:solidFill>
                  <a:srgbClr val="FFFFFF"/>
                </a:solidFill>
                <a:latin typeface="Finger Paint"/>
                <a:ea typeface="Finger Paint"/>
                <a:cs typeface="Finger Paint"/>
                <a:sym typeface="Finger Paint"/>
              </a:rPr>
              <a:t>недоступною</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для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несанкціонованого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заїзду</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транспорту</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але</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доступною</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для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сторонніх</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осіб</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частково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освітлюється</a:t>
            </a:r>
            <a:r>
              <a:rPr lang="en-US" sz="2700" dirty="0">
                <a:solidFill>
                  <a:srgbClr val="FFFFFF"/>
                </a:solidFill>
                <a:latin typeface="Finger Paint"/>
                <a:ea typeface="Finger Paint"/>
                <a:cs typeface="Finger Paint"/>
                <a:sym typeface="Finger Paint"/>
              </a:rPr>
              <a:t> у </a:t>
            </a:r>
            <a:r>
              <a:rPr lang="en-US" sz="2700" dirty="0" err="1">
                <a:solidFill>
                  <a:srgbClr val="FFFFFF"/>
                </a:solidFill>
                <a:latin typeface="Finger Paint"/>
                <a:ea typeface="Finger Paint"/>
                <a:cs typeface="Finger Paint"/>
                <a:sym typeface="Finger Paint"/>
              </a:rPr>
              <a:t>вечірній</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та</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нічний</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час</a:t>
            </a:r>
            <a:r>
              <a:rPr lang="en-US" sz="2700" dirty="0">
                <a:solidFill>
                  <a:srgbClr val="FFFFFF"/>
                </a:solidFill>
                <a:latin typeface="Finger Paint"/>
                <a:ea typeface="Finger Paint"/>
                <a:cs typeface="Finger Paint"/>
                <a:sym typeface="Finger Paint"/>
              </a:rPr>
              <a:t>;</a:t>
            </a:r>
          </a:p>
          <a:p>
            <a:pPr algn="l">
              <a:lnSpc>
                <a:spcPts val="3375"/>
              </a:lnSpc>
            </a:pPr>
            <a:endParaRPr lang="en-US" sz="2700" dirty="0">
              <a:solidFill>
                <a:srgbClr val="FFFFFF"/>
              </a:solidFill>
              <a:latin typeface="Finger Paint"/>
              <a:ea typeface="Finger Paint"/>
              <a:cs typeface="Finger Paint"/>
              <a:sym typeface="Finger Pain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31549"/>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37655" y="320906"/>
            <a:ext cx="957639" cy="621287"/>
          </a:xfrm>
          <a:custGeom>
            <a:avLst/>
            <a:gdLst/>
            <a:ahLst/>
            <a:cxnLst/>
            <a:rect l="l" t="t" r="r" b="b"/>
            <a:pathLst>
              <a:path w="957639" h="621287">
                <a:moveTo>
                  <a:pt x="0" y="0"/>
                </a:moveTo>
                <a:lnTo>
                  <a:pt x="957639" y="0"/>
                </a:lnTo>
                <a:lnTo>
                  <a:pt x="957639" y="621287"/>
                </a:lnTo>
                <a:lnTo>
                  <a:pt x="0" y="621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382098" y="8595149"/>
            <a:ext cx="3165647" cy="968947"/>
          </a:xfrm>
          <a:custGeom>
            <a:avLst/>
            <a:gdLst/>
            <a:ahLst/>
            <a:cxnLst/>
            <a:rect l="l" t="t" r="r" b="b"/>
            <a:pathLst>
              <a:path w="3165647" h="968947">
                <a:moveTo>
                  <a:pt x="0" y="0"/>
                </a:moveTo>
                <a:lnTo>
                  <a:pt x="3165646" y="0"/>
                </a:lnTo>
                <a:lnTo>
                  <a:pt x="3165646" y="968947"/>
                </a:lnTo>
                <a:lnTo>
                  <a:pt x="0" y="9689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2706096" y="789793"/>
            <a:ext cx="1128566" cy="1236476"/>
          </a:xfrm>
          <a:custGeom>
            <a:avLst/>
            <a:gdLst/>
            <a:ahLst/>
            <a:cxnLst/>
            <a:rect l="l" t="t" r="r" b="b"/>
            <a:pathLst>
              <a:path w="1128566" h="1236476">
                <a:moveTo>
                  <a:pt x="0" y="0"/>
                </a:moveTo>
                <a:lnTo>
                  <a:pt x="1128565" y="0"/>
                </a:lnTo>
                <a:lnTo>
                  <a:pt x="1128565" y="1236476"/>
                </a:lnTo>
                <a:lnTo>
                  <a:pt x="0" y="12364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5" name="Group 15"/>
          <p:cNvGrpSpPr/>
          <p:nvPr/>
        </p:nvGrpSpPr>
        <p:grpSpPr>
          <a:xfrm>
            <a:off x="1517851" y="2026269"/>
            <a:ext cx="3995225" cy="3995225"/>
            <a:chOff x="0" y="0"/>
            <a:chExt cx="6350000" cy="6350000"/>
          </a:xfrm>
        </p:grpSpPr>
        <p:sp>
          <p:nvSpPr>
            <p:cNvPr id="16" name="Freeform 16"/>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17" name="TextBox 17"/>
          <p:cNvSpPr txBox="1"/>
          <p:nvPr/>
        </p:nvSpPr>
        <p:spPr>
          <a:xfrm>
            <a:off x="6602735" y="2603241"/>
            <a:ext cx="10322926" cy="421005"/>
          </a:xfrm>
          <a:prstGeom prst="rect">
            <a:avLst/>
          </a:prstGeom>
        </p:spPr>
        <p:txBody>
          <a:bodyPr lIns="0" tIns="0" rIns="0" bIns="0" rtlCol="0" anchor="t">
            <a:spAutoFit/>
          </a:bodyPr>
          <a:lstStyle/>
          <a:p>
            <a:pPr algn="l">
              <a:lnSpc>
                <a:spcPts val="3375"/>
              </a:lnSpc>
            </a:pPr>
            <a:r>
              <a:rPr lang="en-US" sz="2700">
                <a:solidFill>
                  <a:srgbClr val="FFFFFF"/>
                </a:solidFill>
                <a:latin typeface="Finger Paint"/>
                <a:ea typeface="Finger Paint"/>
                <a:cs typeface="Finger Paint"/>
                <a:sym typeface="Finger Paint"/>
              </a:rPr>
              <a:t>приміщення закладу недоступні для сторонніх осіб;</a:t>
            </a:r>
          </a:p>
        </p:txBody>
      </p:sp>
      <p:sp>
        <p:nvSpPr>
          <p:cNvPr id="18" name="TextBox 18"/>
          <p:cNvSpPr txBox="1"/>
          <p:nvPr/>
        </p:nvSpPr>
        <p:spPr>
          <a:xfrm>
            <a:off x="4708013" y="923143"/>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grpSp>
        <p:nvGrpSpPr>
          <p:cNvPr id="19" name="Group 19"/>
          <p:cNvGrpSpPr/>
          <p:nvPr/>
        </p:nvGrpSpPr>
        <p:grpSpPr>
          <a:xfrm>
            <a:off x="13270378" y="5263075"/>
            <a:ext cx="3995225" cy="3995225"/>
            <a:chOff x="0" y="0"/>
            <a:chExt cx="6350000" cy="6350000"/>
          </a:xfrm>
        </p:grpSpPr>
        <p:sp>
          <p:nvSpPr>
            <p:cNvPr id="20" name="Freeform 20"/>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21" name="TextBox 21"/>
          <p:cNvSpPr txBox="1"/>
          <p:nvPr/>
        </p:nvSpPr>
        <p:spPr>
          <a:xfrm>
            <a:off x="2632224" y="6602519"/>
            <a:ext cx="10322926" cy="872034"/>
          </a:xfrm>
          <a:prstGeom prst="rect">
            <a:avLst/>
          </a:prstGeom>
        </p:spPr>
        <p:txBody>
          <a:bodyPr lIns="0" tIns="0" rIns="0" bIns="0" rtlCol="0" anchor="t">
            <a:spAutoFit/>
          </a:bodyPr>
          <a:lstStyle/>
          <a:p>
            <a:pPr algn="l">
              <a:lnSpc>
                <a:spcPts val="3375"/>
              </a:lnSpc>
            </a:pPr>
            <a:r>
              <a:rPr lang="en-US" sz="2700" dirty="0" err="1">
                <a:solidFill>
                  <a:srgbClr val="FFFFFF"/>
                </a:solidFill>
                <a:latin typeface="Finger Paint"/>
                <a:ea typeface="Finger Paint"/>
                <a:cs typeface="Finger Paint"/>
                <a:sym typeface="Finger Paint"/>
              </a:rPr>
              <a:t>кількість</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здобувачів</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освіти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не</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перевищує</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його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проєктну</a:t>
            </a:r>
            <a:r>
              <a:rPr lang="en-US" sz="2700" dirty="0">
                <a:solidFill>
                  <a:srgbClr val="FFFFFF"/>
                </a:solidFill>
                <a:latin typeface="Finger Paint"/>
                <a:ea typeface="Finger Paint"/>
                <a:cs typeface="Finger Paint"/>
                <a:sym typeface="Finger Paint"/>
              </a:rPr>
              <a:t> </a:t>
            </a:r>
            <a:r>
              <a:rPr lang="en-US" sz="2700" dirty="0" err="1" smtClean="0">
                <a:solidFill>
                  <a:srgbClr val="FFFFFF"/>
                </a:solidFill>
                <a:latin typeface="Finger Paint"/>
                <a:ea typeface="Finger Paint"/>
                <a:cs typeface="Finger Paint"/>
                <a:sym typeface="Finger Paint"/>
              </a:rPr>
              <a:t>потужність</a:t>
            </a:r>
            <a:r>
              <a:rPr lang="uk-UA" sz="2700" dirty="0" smtClean="0">
                <a:solidFill>
                  <a:srgbClr val="FFFFFF"/>
                </a:solidFill>
                <a:latin typeface="Finger Paint"/>
                <a:ea typeface="Finger Paint"/>
                <a:cs typeface="Finger Paint"/>
                <a:sym typeface="Finger Paint"/>
              </a:rPr>
              <a:t>.</a:t>
            </a:r>
            <a:endParaRPr lang="en-US" sz="2700" dirty="0">
              <a:solidFill>
                <a:srgbClr val="FFFFFF"/>
              </a:solidFill>
              <a:latin typeface="Finger Paint"/>
              <a:ea typeface="Finger Paint"/>
              <a:cs typeface="Finger Paint"/>
              <a:sym typeface="Finger Pain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31549"/>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37655" y="320906"/>
            <a:ext cx="957639" cy="621287"/>
          </a:xfrm>
          <a:custGeom>
            <a:avLst/>
            <a:gdLst/>
            <a:ahLst/>
            <a:cxnLst/>
            <a:rect l="l" t="t" r="r" b="b"/>
            <a:pathLst>
              <a:path w="957639" h="621287">
                <a:moveTo>
                  <a:pt x="0" y="0"/>
                </a:moveTo>
                <a:lnTo>
                  <a:pt x="957639" y="0"/>
                </a:lnTo>
                <a:lnTo>
                  <a:pt x="957639" y="621287"/>
                </a:lnTo>
                <a:lnTo>
                  <a:pt x="0" y="621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897277" y="1709980"/>
            <a:ext cx="3165647" cy="968947"/>
          </a:xfrm>
          <a:custGeom>
            <a:avLst/>
            <a:gdLst/>
            <a:ahLst/>
            <a:cxnLst/>
            <a:rect l="l" t="t" r="r" b="b"/>
            <a:pathLst>
              <a:path w="3165647" h="968947">
                <a:moveTo>
                  <a:pt x="0" y="0"/>
                </a:moveTo>
                <a:lnTo>
                  <a:pt x="3165647" y="0"/>
                </a:lnTo>
                <a:lnTo>
                  <a:pt x="3165647" y="968947"/>
                </a:lnTo>
                <a:lnTo>
                  <a:pt x="0" y="9689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2706096" y="789793"/>
            <a:ext cx="1128566" cy="1236476"/>
          </a:xfrm>
          <a:custGeom>
            <a:avLst/>
            <a:gdLst/>
            <a:ahLst/>
            <a:cxnLst/>
            <a:rect l="l" t="t" r="r" b="b"/>
            <a:pathLst>
              <a:path w="1128566" h="1236476">
                <a:moveTo>
                  <a:pt x="0" y="0"/>
                </a:moveTo>
                <a:lnTo>
                  <a:pt x="1128565" y="0"/>
                </a:lnTo>
                <a:lnTo>
                  <a:pt x="1128565" y="1236476"/>
                </a:lnTo>
                <a:lnTo>
                  <a:pt x="0" y="12364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5" name="Group 15"/>
          <p:cNvGrpSpPr/>
          <p:nvPr/>
        </p:nvGrpSpPr>
        <p:grpSpPr>
          <a:xfrm>
            <a:off x="1517851" y="2026269"/>
            <a:ext cx="3995225" cy="3995225"/>
            <a:chOff x="0" y="0"/>
            <a:chExt cx="6350000" cy="6350000"/>
          </a:xfrm>
        </p:grpSpPr>
        <p:sp>
          <p:nvSpPr>
            <p:cNvPr id="16" name="Freeform 16"/>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17" name="TextBox 17"/>
          <p:cNvSpPr txBox="1"/>
          <p:nvPr/>
        </p:nvSpPr>
        <p:spPr>
          <a:xfrm>
            <a:off x="6602735" y="2603241"/>
            <a:ext cx="10322926" cy="3421380"/>
          </a:xfrm>
          <a:prstGeom prst="rect">
            <a:avLst/>
          </a:prstGeom>
        </p:spPr>
        <p:txBody>
          <a:bodyPr lIns="0" tIns="0" rIns="0" bIns="0" rtlCol="0" anchor="t">
            <a:spAutoFit/>
          </a:bodyPr>
          <a:lstStyle/>
          <a:p>
            <a:pPr algn="l">
              <a:lnSpc>
                <a:spcPts val="3375"/>
              </a:lnSpc>
            </a:pPr>
            <a:r>
              <a:rPr lang="en-US" sz="2700">
                <a:solidFill>
                  <a:srgbClr val="FFFFFF"/>
                </a:solidFill>
                <a:latin typeface="Finger Paint"/>
                <a:ea typeface="Finger Paint"/>
                <a:cs typeface="Finger Paint"/>
                <a:sym typeface="Finger Paint"/>
              </a:rPr>
              <a:t>заклад забезпечений навчальними кабінетами і приміщеннями, необхідними для реалізації освітніх програм та забезпечення освітнього процесу; класні кімнати початкової школи облаштовано з урахуванням необхідної кількості засобів навчання та обладнання НУШ, є потреба в осучасненні навчально-методичної бази у кабінетах для 5-9 класів, бібліотеки;</a:t>
            </a:r>
          </a:p>
          <a:p>
            <a:pPr algn="l">
              <a:lnSpc>
                <a:spcPts val="3375"/>
              </a:lnSpc>
            </a:pPr>
            <a:endParaRPr lang="en-US" sz="2700">
              <a:solidFill>
                <a:srgbClr val="FFFFFF"/>
              </a:solidFill>
              <a:latin typeface="Finger Paint"/>
              <a:ea typeface="Finger Paint"/>
              <a:cs typeface="Finger Paint"/>
              <a:sym typeface="Finger Paint"/>
            </a:endParaRPr>
          </a:p>
        </p:txBody>
      </p:sp>
      <p:sp>
        <p:nvSpPr>
          <p:cNvPr id="18" name="TextBox 18"/>
          <p:cNvSpPr txBox="1"/>
          <p:nvPr/>
        </p:nvSpPr>
        <p:spPr>
          <a:xfrm>
            <a:off x="4708013" y="923143"/>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grpSp>
        <p:nvGrpSpPr>
          <p:cNvPr id="19" name="Group 19"/>
          <p:cNvGrpSpPr/>
          <p:nvPr/>
        </p:nvGrpSpPr>
        <p:grpSpPr>
          <a:xfrm>
            <a:off x="13270378" y="5263075"/>
            <a:ext cx="3995225" cy="3995225"/>
            <a:chOff x="0" y="0"/>
            <a:chExt cx="6350000" cy="6350000"/>
          </a:xfrm>
        </p:grpSpPr>
        <p:sp>
          <p:nvSpPr>
            <p:cNvPr id="20" name="Freeform 20"/>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21" name="TextBox 21"/>
          <p:cNvSpPr txBox="1"/>
          <p:nvPr/>
        </p:nvSpPr>
        <p:spPr>
          <a:xfrm>
            <a:off x="1517851" y="6329421"/>
            <a:ext cx="11991119" cy="3046988"/>
          </a:xfrm>
          <a:prstGeom prst="rect">
            <a:avLst/>
          </a:prstGeom>
        </p:spPr>
        <p:txBody>
          <a:bodyPr lIns="0" tIns="0" rIns="0" bIns="0" rtlCol="0" anchor="t">
            <a:spAutoFit/>
          </a:bodyPr>
          <a:lstStyle/>
          <a:p>
            <a:pPr algn="l">
              <a:lnSpc>
                <a:spcPts val="3375"/>
              </a:lnSpc>
            </a:pPr>
            <a:r>
              <a:rPr lang="en-US" sz="2700" dirty="0" err="1">
                <a:solidFill>
                  <a:srgbClr val="FFFFFF"/>
                </a:solidFill>
                <a:latin typeface="Finger Paint"/>
                <a:ea typeface="Finger Paint"/>
                <a:cs typeface="Finger Paint"/>
                <a:sym typeface="Finger Paint"/>
              </a:rPr>
              <a:t>навчальні</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приміщення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початкової</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школи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розміщені</a:t>
            </a:r>
            <a:r>
              <a:rPr lang="en-US" sz="2700" dirty="0">
                <a:solidFill>
                  <a:srgbClr val="FFFFFF"/>
                </a:solidFill>
                <a:latin typeface="Finger Paint"/>
                <a:ea typeface="Finger Paint"/>
                <a:cs typeface="Finger Paint"/>
                <a:sym typeface="Finger Paint"/>
              </a:rPr>
              <a:t> </a:t>
            </a:r>
            <a:r>
              <a:rPr lang="uk-UA" sz="2700" dirty="0" smtClean="0">
                <a:solidFill>
                  <a:srgbClr val="FFFFFF"/>
                </a:solidFill>
                <a:latin typeface="Finger Paint"/>
                <a:ea typeface="Finger Paint"/>
                <a:cs typeface="Finger Paint"/>
                <a:sym typeface="Finger Paint"/>
              </a:rPr>
              <a:t>на першому поверсі гімназії</a:t>
            </a:r>
            <a:r>
              <a:rPr lang="en-US" sz="2700" dirty="0" smtClean="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коридор</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не</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відокремлений</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від</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навчальних</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приміщень</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для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здобувачів</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базової</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загальної</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середньої</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освіти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проєктні</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умови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не</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дозволяють</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забезпечити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ці</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вимоги</a:t>
            </a:r>
            <a:r>
              <a:rPr lang="en-US" sz="2700" dirty="0">
                <a:solidFill>
                  <a:srgbClr val="FFFFFF"/>
                </a:solidFill>
                <a:latin typeface="Finger Paint"/>
                <a:ea typeface="Finger Paint"/>
                <a:cs typeface="Finger Paint"/>
                <a:sym typeface="Finger Paint"/>
              </a:rPr>
              <a:t>); у </a:t>
            </a:r>
            <a:r>
              <a:rPr lang="en-US" sz="2700" dirty="0" err="1">
                <a:solidFill>
                  <a:srgbClr val="FFFFFF"/>
                </a:solidFill>
                <a:latin typeface="Finger Paint"/>
                <a:ea typeface="Finger Paint"/>
                <a:cs typeface="Finger Paint"/>
                <a:sym typeface="Finger Paint"/>
              </a:rPr>
              <a:t>закладі</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забезпечується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контроль</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за</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дотриманням</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санітарно-гігієнічних</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вимог</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епідеміологічного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повітряного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режимів</a:t>
            </a:r>
            <a:r>
              <a:rPr lang="en-US" sz="2700" dirty="0">
                <a:solidFill>
                  <a:srgbClr val="FFFFFF"/>
                </a:solidFill>
                <a:latin typeface="Finger Paint"/>
                <a:ea typeface="Finger Paint"/>
                <a:cs typeface="Finger Paint"/>
                <a:sym typeface="Finger Paint"/>
              </a:rPr>
              <a:t> у </a:t>
            </a:r>
            <a:r>
              <a:rPr lang="en-US" sz="2700" dirty="0" err="1">
                <a:solidFill>
                  <a:srgbClr val="FFFFFF"/>
                </a:solidFill>
                <a:latin typeface="Finger Paint"/>
                <a:ea typeface="Finger Paint"/>
                <a:cs typeface="Finger Paint"/>
                <a:sym typeface="Finger Paint"/>
              </a:rPr>
              <a:t>навчальних</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приміщеннях</a:t>
            </a:r>
            <a:r>
              <a:rPr lang="en-US" sz="2700" dirty="0">
                <a:solidFill>
                  <a:srgbClr val="FFFFFF"/>
                </a:solidFill>
                <a:latin typeface="Finger Paint"/>
                <a:ea typeface="Finger Paint"/>
                <a:cs typeface="Finger Paint"/>
                <a:sym typeface="Finger Paint"/>
              </a:rPr>
              <a:t>; </a:t>
            </a:r>
          </a:p>
          <a:p>
            <a:pPr algn="l">
              <a:lnSpc>
                <a:spcPts val="3375"/>
              </a:lnSpc>
            </a:pPr>
            <a:endParaRPr lang="en-US" sz="2700" dirty="0">
              <a:solidFill>
                <a:srgbClr val="FFFFFF"/>
              </a:solidFill>
              <a:latin typeface="Finger Paint"/>
              <a:ea typeface="Finger Paint"/>
              <a:cs typeface="Finger Paint"/>
              <a:sym typeface="Finger Pain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31549"/>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37655" y="320906"/>
            <a:ext cx="957639" cy="621287"/>
          </a:xfrm>
          <a:custGeom>
            <a:avLst/>
            <a:gdLst/>
            <a:ahLst/>
            <a:cxnLst/>
            <a:rect l="l" t="t" r="r" b="b"/>
            <a:pathLst>
              <a:path w="957639" h="621287">
                <a:moveTo>
                  <a:pt x="0" y="0"/>
                </a:moveTo>
                <a:lnTo>
                  <a:pt x="957639" y="0"/>
                </a:lnTo>
                <a:lnTo>
                  <a:pt x="957639" y="621287"/>
                </a:lnTo>
                <a:lnTo>
                  <a:pt x="0" y="621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382098" y="8595149"/>
            <a:ext cx="3165647" cy="968947"/>
          </a:xfrm>
          <a:custGeom>
            <a:avLst/>
            <a:gdLst/>
            <a:ahLst/>
            <a:cxnLst/>
            <a:rect l="l" t="t" r="r" b="b"/>
            <a:pathLst>
              <a:path w="3165647" h="968947">
                <a:moveTo>
                  <a:pt x="0" y="0"/>
                </a:moveTo>
                <a:lnTo>
                  <a:pt x="3165646" y="0"/>
                </a:lnTo>
                <a:lnTo>
                  <a:pt x="3165646" y="968947"/>
                </a:lnTo>
                <a:lnTo>
                  <a:pt x="0" y="9689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2706096" y="789793"/>
            <a:ext cx="1128566" cy="1236476"/>
          </a:xfrm>
          <a:custGeom>
            <a:avLst/>
            <a:gdLst/>
            <a:ahLst/>
            <a:cxnLst/>
            <a:rect l="l" t="t" r="r" b="b"/>
            <a:pathLst>
              <a:path w="1128566" h="1236476">
                <a:moveTo>
                  <a:pt x="0" y="0"/>
                </a:moveTo>
                <a:lnTo>
                  <a:pt x="1128565" y="0"/>
                </a:lnTo>
                <a:lnTo>
                  <a:pt x="1128565" y="1236476"/>
                </a:lnTo>
                <a:lnTo>
                  <a:pt x="0" y="12364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5" name="Group 15"/>
          <p:cNvGrpSpPr/>
          <p:nvPr/>
        </p:nvGrpSpPr>
        <p:grpSpPr>
          <a:xfrm>
            <a:off x="1517851" y="2026269"/>
            <a:ext cx="3995225" cy="3995225"/>
            <a:chOff x="0" y="0"/>
            <a:chExt cx="6350000" cy="6350000"/>
          </a:xfrm>
        </p:grpSpPr>
        <p:sp>
          <p:nvSpPr>
            <p:cNvPr id="16" name="Freeform 16"/>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17" name="TextBox 17"/>
          <p:cNvSpPr txBox="1"/>
          <p:nvPr/>
        </p:nvSpPr>
        <p:spPr>
          <a:xfrm>
            <a:off x="6602735" y="2603241"/>
            <a:ext cx="10322926" cy="1706880"/>
          </a:xfrm>
          <a:prstGeom prst="rect">
            <a:avLst/>
          </a:prstGeom>
        </p:spPr>
        <p:txBody>
          <a:bodyPr lIns="0" tIns="0" rIns="0" bIns="0" rtlCol="0" anchor="t">
            <a:spAutoFit/>
          </a:bodyPr>
          <a:lstStyle/>
          <a:p>
            <a:pPr algn="l">
              <a:lnSpc>
                <a:spcPts val="3375"/>
              </a:lnSpc>
            </a:pPr>
            <a:r>
              <a:rPr lang="en-US" sz="2700">
                <a:solidFill>
                  <a:srgbClr val="FFFFFF"/>
                </a:solidFill>
                <a:latin typeface="Finger Paint"/>
                <a:ea typeface="Finger Paint"/>
                <a:cs typeface="Finger Paint"/>
                <a:sym typeface="Finger Paint"/>
              </a:rPr>
              <a:t>ведеться робота щодо створення додаткових місць відпочинку для учасників освітнього процесу та дообладнання медичного кабінету;</a:t>
            </a:r>
          </a:p>
          <a:p>
            <a:pPr algn="l">
              <a:lnSpc>
                <a:spcPts val="3375"/>
              </a:lnSpc>
            </a:pPr>
            <a:endParaRPr lang="en-US" sz="2700">
              <a:solidFill>
                <a:srgbClr val="FFFFFF"/>
              </a:solidFill>
              <a:latin typeface="Finger Paint"/>
              <a:ea typeface="Finger Paint"/>
              <a:cs typeface="Finger Paint"/>
              <a:sym typeface="Finger Paint"/>
            </a:endParaRPr>
          </a:p>
        </p:txBody>
      </p:sp>
      <p:sp>
        <p:nvSpPr>
          <p:cNvPr id="18" name="TextBox 18"/>
          <p:cNvSpPr txBox="1"/>
          <p:nvPr/>
        </p:nvSpPr>
        <p:spPr>
          <a:xfrm>
            <a:off x="4708013" y="923143"/>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grpSp>
        <p:nvGrpSpPr>
          <p:cNvPr id="19" name="Group 19"/>
          <p:cNvGrpSpPr/>
          <p:nvPr/>
        </p:nvGrpSpPr>
        <p:grpSpPr>
          <a:xfrm>
            <a:off x="13270378" y="5263075"/>
            <a:ext cx="3995225" cy="3995225"/>
            <a:chOff x="0" y="0"/>
            <a:chExt cx="6350000" cy="6350000"/>
          </a:xfrm>
        </p:grpSpPr>
        <p:sp>
          <p:nvSpPr>
            <p:cNvPr id="20" name="Freeform 20"/>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21" name="TextBox 21"/>
          <p:cNvSpPr txBox="1"/>
          <p:nvPr/>
        </p:nvSpPr>
        <p:spPr>
          <a:xfrm>
            <a:off x="2632224" y="6602519"/>
            <a:ext cx="10322926" cy="2180084"/>
          </a:xfrm>
          <a:prstGeom prst="rect">
            <a:avLst/>
          </a:prstGeom>
        </p:spPr>
        <p:txBody>
          <a:bodyPr lIns="0" tIns="0" rIns="0" bIns="0" rtlCol="0" anchor="t">
            <a:spAutoFit/>
          </a:bodyPr>
          <a:lstStyle/>
          <a:p>
            <a:pPr algn="l">
              <a:lnSpc>
                <a:spcPts val="3375"/>
              </a:lnSpc>
            </a:pPr>
            <a:r>
              <a:rPr lang="en-US" sz="2700" dirty="0" err="1">
                <a:solidFill>
                  <a:srgbClr val="FFFFFF"/>
                </a:solidFill>
                <a:latin typeface="Finger Paint"/>
                <a:ea typeface="Finger Paint"/>
                <a:cs typeface="Finger Paint"/>
                <a:sym typeface="Finger Paint"/>
              </a:rPr>
              <a:t>на</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території</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закладу</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облаштовано</a:t>
            </a:r>
            <a:r>
              <a:rPr lang="en-US" sz="2700" dirty="0">
                <a:solidFill>
                  <a:srgbClr val="FFFFFF"/>
                </a:solidFill>
                <a:latin typeface="Finger Paint"/>
                <a:ea typeface="Finger Paint"/>
                <a:cs typeface="Finger Paint"/>
                <a:sym typeface="Finger Paint"/>
              </a:rPr>
              <a:t> </a:t>
            </a:r>
            <a:r>
              <a:rPr lang="en-US" sz="2700" dirty="0" err="1" smtClean="0">
                <a:solidFill>
                  <a:srgbClr val="FFFFFF"/>
                </a:solidFill>
                <a:latin typeface="Finger Paint"/>
                <a:ea typeface="Finger Paint"/>
                <a:cs typeface="Finger Paint"/>
                <a:sym typeface="Finger Paint"/>
              </a:rPr>
              <a:t>спортивн</a:t>
            </a:r>
            <a:r>
              <a:rPr lang="uk-UA" sz="2700" dirty="0" err="1" smtClean="0">
                <a:solidFill>
                  <a:srgbClr val="FFFFFF"/>
                </a:solidFill>
                <a:latin typeface="Finger Paint"/>
                <a:ea typeface="Finger Paint"/>
                <a:cs typeface="Finger Paint"/>
                <a:sym typeface="Finger Paint"/>
              </a:rPr>
              <a:t>ий</a:t>
            </a:r>
            <a:r>
              <a:rPr lang="en-US" sz="2700" dirty="0" smtClean="0">
                <a:solidFill>
                  <a:srgbClr val="FFFFFF"/>
                </a:solidFill>
                <a:latin typeface="Finger Paint"/>
                <a:ea typeface="Finger Paint"/>
                <a:cs typeface="Finger Paint"/>
                <a:sym typeface="Finger Paint"/>
              </a:rPr>
              <a:t> </a:t>
            </a:r>
            <a:r>
              <a:rPr lang="en-US" sz="2700" dirty="0" err="1" smtClean="0">
                <a:solidFill>
                  <a:srgbClr val="FFFFFF"/>
                </a:solidFill>
                <a:latin typeface="Finger Paint"/>
                <a:ea typeface="Finger Paint"/>
                <a:cs typeface="Finger Paint"/>
                <a:sym typeface="Finger Paint"/>
              </a:rPr>
              <a:t>майданчик</a:t>
            </a:r>
            <a:r>
              <a:rPr lang="en-US" sz="2700" dirty="0" smtClean="0">
                <a:solidFill>
                  <a:srgbClr val="FFFFFF"/>
                </a:solidFill>
                <a:latin typeface="Finger Paint"/>
                <a:ea typeface="Finger Paint"/>
                <a:cs typeface="Finger Paint"/>
                <a:sym typeface="Finger Paint"/>
              </a:rPr>
              <a:t>,</a:t>
            </a:r>
            <a:r>
              <a:rPr lang="uk-UA" sz="2700" dirty="0" smtClean="0">
                <a:solidFill>
                  <a:srgbClr val="FFFFFF"/>
                </a:solidFill>
                <a:latin typeface="Finger Paint"/>
                <a:ea typeface="Finger Paint"/>
                <a:cs typeface="Finger Paint"/>
                <a:sym typeface="Finger Paint"/>
              </a:rPr>
              <a:t> ігровий майданчик</a:t>
            </a:r>
            <a:r>
              <a:rPr lang="en-US" sz="2700" dirty="0" smtClean="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які</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відповідають</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віковим</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особливостям</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учнів</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наявне</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футбольне</a:t>
            </a:r>
            <a:r>
              <a:rPr lang="en-US" sz="2700" dirty="0">
                <a:solidFill>
                  <a:srgbClr val="FFFFFF"/>
                </a:solidFill>
                <a:latin typeface="Finger Paint"/>
                <a:ea typeface="Finger Paint"/>
                <a:cs typeface="Finger Paint"/>
                <a:sym typeface="Finger Paint"/>
              </a:rPr>
              <a:t> </a:t>
            </a:r>
            <a:r>
              <a:rPr lang="en-US" sz="2700" dirty="0" err="1" smtClean="0">
                <a:solidFill>
                  <a:srgbClr val="FFFFFF"/>
                </a:solidFill>
                <a:latin typeface="Finger Paint"/>
                <a:ea typeface="Finger Paint"/>
                <a:cs typeface="Finger Paint"/>
                <a:sym typeface="Finger Paint"/>
              </a:rPr>
              <a:t>поле</a:t>
            </a:r>
            <a:r>
              <a:rPr lang="uk-UA" sz="2700" dirty="0" smtClean="0">
                <a:solidFill>
                  <a:srgbClr val="FFFFFF"/>
                </a:solidFill>
                <a:latin typeface="Finger Paint"/>
                <a:ea typeface="Finger Paint"/>
                <a:cs typeface="Finger Paint"/>
                <a:sym typeface="Finger Paint"/>
              </a:rPr>
              <a:t> (поблизу гімназії)</a:t>
            </a:r>
            <a:r>
              <a:rPr lang="en-US" sz="2700" dirty="0" smtClean="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відповідно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вимог</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проводиться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обстеження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спортивних</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споруд</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обладнання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складаються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відповідні</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акти</a:t>
            </a:r>
            <a:r>
              <a:rPr lang="en-US" sz="2700" dirty="0">
                <a:solidFill>
                  <a:srgbClr val="FFFFFF"/>
                </a:solidFill>
                <a:latin typeface="Finger Paint"/>
                <a:ea typeface="Finger Paint"/>
                <a:cs typeface="Finger Paint"/>
                <a:sym typeface="Finger Paint"/>
              </a:rPr>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31549"/>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37655" y="320906"/>
            <a:ext cx="957639" cy="621287"/>
          </a:xfrm>
          <a:custGeom>
            <a:avLst/>
            <a:gdLst/>
            <a:ahLst/>
            <a:cxnLst/>
            <a:rect l="l" t="t" r="r" b="b"/>
            <a:pathLst>
              <a:path w="957639" h="621287">
                <a:moveTo>
                  <a:pt x="0" y="0"/>
                </a:moveTo>
                <a:lnTo>
                  <a:pt x="957639" y="0"/>
                </a:lnTo>
                <a:lnTo>
                  <a:pt x="957639" y="621287"/>
                </a:lnTo>
                <a:lnTo>
                  <a:pt x="0" y="621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382098" y="8595149"/>
            <a:ext cx="3165647" cy="968947"/>
          </a:xfrm>
          <a:custGeom>
            <a:avLst/>
            <a:gdLst/>
            <a:ahLst/>
            <a:cxnLst/>
            <a:rect l="l" t="t" r="r" b="b"/>
            <a:pathLst>
              <a:path w="3165647" h="968947">
                <a:moveTo>
                  <a:pt x="0" y="0"/>
                </a:moveTo>
                <a:lnTo>
                  <a:pt x="3165646" y="0"/>
                </a:lnTo>
                <a:lnTo>
                  <a:pt x="3165646" y="968947"/>
                </a:lnTo>
                <a:lnTo>
                  <a:pt x="0" y="9689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2706096" y="789793"/>
            <a:ext cx="1128566" cy="1236476"/>
          </a:xfrm>
          <a:custGeom>
            <a:avLst/>
            <a:gdLst/>
            <a:ahLst/>
            <a:cxnLst/>
            <a:rect l="l" t="t" r="r" b="b"/>
            <a:pathLst>
              <a:path w="1128566" h="1236476">
                <a:moveTo>
                  <a:pt x="0" y="0"/>
                </a:moveTo>
                <a:lnTo>
                  <a:pt x="1128565" y="0"/>
                </a:lnTo>
                <a:lnTo>
                  <a:pt x="1128565" y="1236476"/>
                </a:lnTo>
                <a:lnTo>
                  <a:pt x="0" y="12364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5" name="Group 15"/>
          <p:cNvGrpSpPr/>
          <p:nvPr/>
        </p:nvGrpSpPr>
        <p:grpSpPr>
          <a:xfrm>
            <a:off x="1517851" y="2026269"/>
            <a:ext cx="3995225" cy="3995225"/>
            <a:chOff x="0" y="0"/>
            <a:chExt cx="6350000" cy="6350000"/>
          </a:xfrm>
        </p:grpSpPr>
        <p:sp>
          <p:nvSpPr>
            <p:cNvPr id="16" name="Freeform 16"/>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17" name="TextBox 17"/>
          <p:cNvSpPr txBox="1"/>
          <p:nvPr/>
        </p:nvSpPr>
        <p:spPr>
          <a:xfrm>
            <a:off x="6602735" y="2603241"/>
            <a:ext cx="10322926" cy="3052118"/>
          </a:xfrm>
          <a:prstGeom prst="rect">
            <a:avLst/>
          </a:prstGeom>
        </p:spPr>
        <p:txBody>
          <a:bodyPr lIns="0" tIns="0" rIns="0" bIns="0" rtlCol="0" anchor="t">
            <a:spAutoFit/>
          </a:bodyPr>
          <a:lstStyle/>
          <a:p>
            <a:pPr algn="l">
              <a:lnSpc>
                <a:spcPts val="3375"/>
              </a:lnSpc>
            </a:pPr>
            <a:r>
              <a:rPr lang="en-US" sz="2700" dirty="0">
                <a:solidFill>
                  <a:srgbClr val="FFFFFF"/>
                </a:solidFill>
                <a:latin typeface="Finger Paint"/>
                <a:ea typeface="Finger Paint"/>
                <a:cs typeface="Finger Paint"/>
                <a:sym typeface="Finger Paint"/>
              </a:rPr>
              <a:t>у </a:t>
            </a:r>
            <a:r>
              <a:rPr lang="en-US" sz="2700" dirty="0" err="1">
                <a:solidFill>
                  <a:srgbClr val="FFFFFF"/>
                </a:solidFill>
                <a:latin typeface="Finger Paint"/>
                <a:ea typeface="Finger Paint"/>
                <a:cs typeface="Finger Paint"/>
                <a:sym typeface="Finger Paint"/>
              </a:rPr>
              <a:t>приміщеннях</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закладу</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повітряно-тепловий</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режим</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та</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освітлення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відповідає</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санітарним</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нормам</a:t>
            </a:r>
            <a:r>
              <a:rPr lang="en-US" sz="2700" dirty="0">
                <a:solidFill>
                  <a:srgbClr val="FFFFFF"/>
                </a:solidFill>
                <a:latin typeface="Finger Paint"/>
                <a:ea typeface="Finger Paint"/>
                <a:cs typeface="Finger Paint"/>
                <a:sym typeface="Finger Paint"/>
              </a:rPr>
              <a:t>;</a:t>
            </a:r>
          </a:p>
          <a:p>
            <a:pPr algn="l">
              <a:lnSpc>
                <a:spcPts val="3375"/>
              </a:lnSpc>
            </a:pPr>
            <a:r>
              <a:rPr lang="en-US" sz="2700" dirty="0" err="1">
                <a:solidFill>
                  <a:srgbClr val="FFFFFF"/>
                </a:solidFill>
                <a:latin typeface="Finger Paint"/>
                <a:ea typeface="Finger Paint"/>
                <a:cs typeface="Finger Paint"/>
                <a:sym typeface="Finger Paint"/>
              </a:rPr>
              <a:t>внутрішні</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туалети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облаштовано</a:t>
            </a:r>
            <a:r>
              <a:rPr lang="en-US" sz="2700" dirty="0">
                <a:solidFill>
                  <a:srgbClr val="FFFFFF"/>
                </a:solidFill>
                <a:latin typeface="Finger Paint"/>
                <a:ea typeface="Finger Paint"/>
                <a:cs typeface="Finger Paint"/>
                <a:sym typeface="Finger Paint"/>
              </a:rPr>
              <a:t> </a:t>
            </a:r>
            <a:r>
              <a:rPr lang="en-US" sz="2700" dirty="0" err="1" smtClean="0">
                <a:solidFill>
                  <a:srgbClr val="FFFFFF"/>
                </a:solidFill>
                <a:latin typeface="Finger Paint"/>
                <a:ea typeface="Finger Paint"/>
                <a:cs typeface="Finger Paint"/>
                <a:sym typeface="Finger Paint"/>
              </a:rPr>
              <a:t>та</a:t>
            </a:r>
            <a:r>
              <a:rPr lang="en-US" sz="2700" dirty="0" smtClean="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утримуються</a:t>
            </a:r>
            <a:r>
              <a:rPr lang="en-US" sz="2700" dirty="0">
                <a:solidFill>
                  <a:srgbClr val="FFFFFF"/>
                </a:solidFill>
                <a:latin typeface="Finger Paint"/>
                <a:ea typeface="Finger Paint"/>
                <a:cs typeface="Finger Paint"/>
                <a:sym typeface="Finger Paint"/>
              </a:rPr>
              <a:t> в </a:t>
            </a:r>
            <a:r>
              <a:rPr lang="en-US" sz="2700" dirty="0" err="1">
                <a:solidFill>
                  <a:srgbClr val="FFFFFF"/>
                </a:solidFill>
                <a:latin typeface="Finger Paint"/>
                <a:ea typeface="Finger Paint"/>
                <a:cs typeface="Finger Paint"/>
                <a:sym typeface="Finger Paint"/>
              </a:rPr>
              <a:t>належному</a:t>
            </a:r>
            <a:r>
              <a:rPr lang="en-US" sz="2700" dirty="0">
                <a:solidFill>
                  <a:srgbClr val="FFFFFF"/>
                </a:solidFill>
                <a:latin typeface="Finger Paint"/>
                <a:ea typeface="Finger Paint"/>
                <a:cs typeface="Finger Paint"/>
                <a:sym typeface="Finger Paint"/>
              </a:rPr>
              <a:t> </a:t>
            </a:r>
            <a:r>
              <a:rPr lang="en-US" sz="2700" dirty="0" err="1" smtClean="0">
                <a:solidFill>
                  <a:srgbClr val="FFFFFF"/>
                </a:solidFill>
                <a:latin typeface="Finger Paint"/>
                <a:ea typeface="Finger Paint"/>
                <a:cs typeface="Finger Paint"/>
                <a:sym typeface="Finger Paint"/>
              </a:rPr>
              <a:t>стані</a:t>
            </a:r>
            <a:r>
              <a:rPr lang="uk-UA" sz="2700" dirty="0" smtClean="0">
                <a:solidFill>
                  <a:srgbClr val="FFFFFF"/>
                </a:solidFill>
                <a:latin typeface="Finger Paint"/>
                <a:ea typeface="Finger Paint"/>
                <a:cs typeface="Finger Paint"/>
                <a:sym typeface="Finger Paint"/>
              </a:rPr>
              <a:t>, проте потребують капітального ремонту,</a:t>
            </a:r>
            <a:r>
              <a:rPr lang="en-US" sz="2700" dirty="0" smtClean="0">
                <a:solidFill>
                  <a:srgbClr val="FFFFFF"/>
                </a:solidFill>
                <a:latin typeface="Finger Paint"/>
                <a:ea typeface="Finger Paint"/>
                <a:cs typeface="Finger Paint"/>
                <a:sym typeface="Finger Paint"/>
              </a:rPr>
              <a:t> </a:t>
            </a:r>
            <a:r>
              <a:rPr lang="en-US" sz="2700" dirty="0">
                <a:solidFill>
                  <a:srgbClr val="FFFFFF"/>
                </a:solidFill>
                <a:latin typeface="Finger Paint"/>
                <a:ea typeface="Finger Paint"/>
                <a:cs typeface="Finger Paint"/>
                <a:sym typeface="Finger Paint"/>
              </a:rPr>
              <a:t>(є </a:t>
            </a:r>
            <a:r>
              <a:rPr lang="en-US" sz="2700" dirty="0" err="1">
                <a:solidFill>
                  <a:srgbClr val="FFFFFF"/>
                </a:solidFill>
                <a:latin typeface="Finger Paint"/>
                <a:ea typeface="Finger Paint"/>
                <a:cs typeface="Finger Paint"/>
                <a:sym typeface="Finger Paint"/>
              </a:rPr>
              <a:t>потреба</a:t>
            </a:r>
            <a:r>
              <a:rPr lang="en-US" sz="2700" dirty="0">
                <a:solidFill>
                  <a:srgbClr val="FFFFFF"/>
                </a:solidFill>
                <a:latin typeface="Finger Paint"/>
                <a:ea typeface="Finger Paint"/>
                <a:cs typeface="Finger Paint"/>
                <a:sym typeface="Finger Paint"/>
              </a:rPr>
              <a:t> </a:t>
            </a:r>
            <a:r>
              <a:rPr lang="en-US" sz="2700" dirty="0" err="1" smtClean="0">
                <a:solidFill>
                  <a:srgbClr val="FFFFFF"/>
                </a:solidFill>
                <a:latin typeface="Finger Paint"/>
                <a:ea typeface="Finger Paint"/>
                <a:cs typeface="Finger Paint"/>
                <a:sym typeface="Finger Paint"/>
              </a:rPr>
              <a:t>обладнання</a:t>
            </a:r>
            <a:r>
              <a:rPr lang="uk-UA" sz="2700" dirty="0" smtClean="0">
                <a:solidFill>
                  <a:srgbClr val="FFFFFF"/>
                </a:solidFill>
                <a:latin typeface="Finger Paint"/>
                <a:ea typeface="Finger Paint"/>
                <a:cs typeface="Finger Paint"/>
                <a:sym typeface="Finger Paint"/>
              </a:rPr>
              <a:t> </a:t>
            </a:r>
            <a:r>
              <a:rPr lang="en-US" sz="2700" dirty="0" err="1" smtClean="0">
                <a:solidFill>
                  <a:srgbClr val="FFFFFF"/>
                </a:solidFill>
                <a:latin typeface="Finger Paint"/>
                <a:ea typeface="Finger Paint"/>
                <a:cs typeface="Finger Paint"/>
                <a:sym typeface="Finger Paint"/>
              </a:rPr>
              <a:t>туалетної</a:t>
            </a:r>
            <a:r>
              <a:rPr lang="en-US" sz="2700" dirty="0" smtClean="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кімнати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для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учнів</a:t>
            </a:r>
            <a:r>
              <a:rPr lang="en-US" sz="2700" dirty="0">
                <a:solidFill>
                  <a:srgbClr val="FFFFFF"/>
                </a:solidFill>
                <a:latin typeface="Finger Paint"/>
                <a:ea typeface="Finger Paint"/>
                <a:cs typeface="Finger Paint"/>
                <a:sym typeface="Finger Paint"/>
              </a:rPr>
              <a:t> з </a:t>
            </a:r>
            <a:r>
              <a:rPr lang="en-US" sz="2700" dirty="0" err="1">
                <a:solidFill>
                  <a:srgbClr val="FFFFFF"/>
                </a:solidFill>
                <a:latin typeface="Finger Paint"/>
                <a:ea typeface="Finger Paint"/>
                <a:cs typeface="Finger Paint"/>
                <a:sym typeface="Finger Paint"/>
              </a:rPr>
              <a:t>особливими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освітніми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потребами</a:t>
            </a:r>
            <a:r>
              <a:rPr lang="en-US" sz="2700" dirty="0">
                <a:solidFill>
                  <a:srgbClr val="FFFFFF"/>
                </a:solidFill>
                <a:latin typeface="Finger Paint"/>
                <a:ea typeface="Finger Paint"/>
                <a:cs typeface="Finger Paint"/>
                <a:sym typeface="Finger Paint"/>
              </a:rPr>
              <a:t>); у </a:t>
            </a:r>
            <a:r>
              <a:rPr lang="en-US" sz="2700" dirty="0" err="1">
                <a:solidFill>
                  <a:srgbClr val="FFFFFF"/>
                </a:solidFill>
                <a:latin typeface="Finger Paint"/>
                <a:ea typeface="Finger Paint"/>
                <a:cs typeface="Finger Paint"/>
                <a:sym typeface="Finger Paint"/>
              </a:rPr>
              <a:t>туалетах</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встановлено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дозатори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рідкого</a:t>
            </a:r>
            <a:r>
              <a:rPr lang="en-US" sz="2700" dirty="0">
                <a:solidFill>
                  <a:srgbClr val="FFFFFF"/>
                </a:solidFill>
                <a:latin typeface="Finger Paint"/>
                <a:ea typeface="Finger Paint"/>
                <a:cs typeface="Finger Paint"/>
                <a:sym typeface="Finger Paint"/>
              </a:rPr>
              <a:t> </a:t>
            </a:r>
            <a:r>
              <a:rPr lang="en-US" sz="2700" dirty="0" err="1" smtClean="0">
                <a:solidFill>
                  <a:srgbClr val="FFFFFF"/>
                </a:solidFill>
                <a:latin typeface="Finger Paint"/>
                <a:ea typeface="Finger Paint"/>
                <a:cs typeface="Finger Paint"/>
                <a:sym typeface="Finger Paint"/>
              </a:rPr>
              <a:t>мила</a:t>
            </a:r>
            <a:r>
              <a:rPr lang="en-US" sz="2700" dirty="0" smtClean="0">
                <a:solidFill>
                  <a:srgbClr val="FFFFFF"/>
                </a:solidFill>
                <a:latin typeface="Finger Paint"/>
                <a:ea typeface="Finger Paint"/>
                <a:cs typeface="Finger Paint"/>
                <a:sym typeface="Finger Paint"/>
              </a:rPr>
              <a:t>;</a:t>
            </a:r>
            <a:endParaRPr lang="en-US" sz="2700" dirty="0">
              <a:solidFill>
                <a:srgbClr val="FFFFFF"/>
              </a:solidFill>
              <a:latin typeface="Finger Paint"/>
              <a:ea typeface="Finger Paint"/>
              <a:cs typeface="Finger Paint"/>
              <a:sym typeface="Finger Paint"/>
            </a:endParaRPr>
          </a:p>
        </p:txBody>
      </p:sp>
      <p:sp>
        <p:nvSpPr>
          <p:cNvPr id="18" name="TextBox 18"/>
          <p:cNvSpPr txBox="1"/>
          <p:nvPr/>
        </p:nvSpPr>
        <p:spPr>
          <a:xfrm>
            <a:off x="4708013" y="923143"/>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grpSp>
        <p:nvGrpSpPr>
          <p:cNvPr id="19" name="Group 19"/>
          <p:cNvGrpSpPr/>
          <p:nvPr/>
        </p:nvGrpSpPr>
        <p:grpSpPr>
          <a:xfrm>
            <a:off x="13270378" y="5263075"/>
            <a:ext cx="3995225" cy="3995225"/>
            <a:chOff x="0" y="0"/>
            <a:chExt cx="6350000" cy="6350000"/>
          </a:xfrm>
        </p:grpSpPr>
        <p:sp>
          <p:nvSpPr>
            <p:cNvPr id="20" name="Freeform 20"/>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21" name="TextBox 21"/>
          <p:cNvSpPr txBox="1"/>
          <p:nvPr/>
        </p:nvSpPr>
        <p:spPr>
          <a:xfrm>
            <a:off x="2632224" y="6602519"/>
            <a:ext cx="10322926" cy="1744067"/>
          </a:xfrm>
          <a:prstGeom prst="rect">
            <a:avLst/>
          </a:prstGeom>
        </p:spPr>
        <p:txBody>
          <a:bodyPr lIns="0" tIns="0" rIns="0" bIns="0" rtlCol="0" anchor="t">
            <a:spAutoFit/>
          </a:bodyPr>
          <a:lstStyle/>
          <a:p>
            <a:pPr algn="l">
              <a:lnSpc>
                <a:spcPts val="3375"/>
              </a:lnSpc>
            </a:pPr>
            <a:r>
              <a:rPr lang="en-US" sz="2700" dirty="0" err="1">
                <a:solidFill>
                  <a:srgbClr val="FFFFFF"/>
                </a:solidFill>
                <a:latin typeface="Finger Paint"/>
                <a:ea typeface="Finger Paint"/>
                <a:cs typeface="Finger Paint"/>
                <a:sym typeface="Finger Paint"/>
              </a:rPr>
              <a:t>питний</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режим</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забезпечено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шляхом</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використання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питного</a:t>
            </a:r>
            <a:r>
              <a:rPr lang="en-US" sz="2700" dirty="0">
                <a:solidFill>
                  <a:srgbClr val="FFFFFF"/>
                </a:solidFill>
                <a:latin typeface="Finger Paint"/>
                <a:ea typeface="Finger Paint"/>
                <a:cs typeface="Finger Paint"/>
                <a:sym typeface="Finger Paint"/>
              </a:rPr>
              <a:t> </a:t>
            </a:r>
            <a:r>
              <a:rPr lang="en-US" sz="2700" dirty="0" err="1" smtClean="0">
                <a:solidFill>
                  <a:srgbClr val="FFFFFF"/>
                </a:solidFill>
                <a:latin typeface="Finger Paint"/>
                <a:ea typeface="Finger Paint"/>
                <a:cs typeface="Finger Paint"/>
                <a:sym typeface="Finger Paint"/>
              </a:rPr>
              <a:t>фонтанчика</a:t>
            </a:r>
            <a:r>
              <a:rPr lang="uk-UA" sz="2700" dirty="0" smtClean="0">
                <a:solidFill>
                  <a:srgbClr val="FFFFFF"/>
                </a:solidFill>
                <a:latin typeface="Finger Paint"/>
                <a:ea typeface="Finger Paint"/>
                <a:cs typeface="Finger Paint"/>
                <a:sym typeface="Finger Paint"/>
              </a:rPr>
              <a:t> та системи очистки води, встановлено </a:t>
            </a:r>
            <a:r>
              <a:rPr lang="uk-UA" sz="2700" dirty="0" err="1" smtClean="0">
                <a:solidFill>
                  <a:srgbClr val="FFFFFF"/>
                </a:solidFill>
                <a:latin typeface="Finger Paint"/>
                <a:ea typeface="Finger Paint"/>
                <a:cs typeface="Finger Paint"/>
                <a:sym typeface="Finger Paint"/>
              </a:rPr>
              <a:t>кулер</a:t>
            </a:r>
            <a:r>
              <a:rPr lang="uk-UA" sz="2700" dirty="0" smtClean="0">
                <a:solidFill>
                  <a:srgbClr val="FFFFFF"/>
                </a:solidFill>
                <a:latin typeface="Finger Paint"/>
                <a:ea typeface="Finger Paint"/>
                <a:cs typeface="Finger Paint"/>
                <a:sym typeface="Finger Paint"/>
              </a:rPr>
              <a:t> на другому поверсі</a:t>
            </a:r>
            <a:r>
              <a:rPr lang="en-US" sz="2700" dirty="0" smtClean="0">
                <a:solidFill>
                  <a:srgbClr val="FFFFFF"/>
                </a:solidFill>
                <a:latin typeface="Finger Paint"/>
                <a:ea typeface="Finger Paint"/>
                <a:cs typeface="Finger Paint"/>
                <a:sym typeface="Finger Paint"/>
              </a:rPr>
              <a:t>;</a:t>
            </a:r>
            <a:endParaRPr lang="en-US" sz="2700" dirty="0">
              <a:solidFill>
                <a:srgbClr val="FFFFFF"/>
              </a:solidFill>
              <a:latin typeface="Finger Paint"/>
              <a:ea typeface="Finger Paint"/>
              <a:cs typeface="Finger Paint"/>
              <a:sym typeface="Finger Paint"/>
            </a:endParaRPr>
          </a:p>
          <a:p>
            <a:pPr algn="l">
              <a:lnSpc>
                <a:spcPts val="3375"/>
              </a:lnSpc>
            </a:pPr>
            <a:endParaRPr lang="en-US" sz="2700" dirty="0">
              <a:solidFill>
                <a:srgbClr val="FFFFFF"/>
              </a:solidFill>
              <a:latin typeface="Finger Paint"/>
              <a:ea typeface="Finger Paint"/>
              <a:cs typeface="Finger Paint"/>
              <a:sym typeface="Finger Pain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31549"/>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37655" y="320906"/>
            <a:ext cx="957639" cy="621287"/>
          </a:xfrm>
          <a:custGeom>
            <a:avLst/>
            <a:gdLst/>
            <a:ahLst/>
            <a:cxnLst/>
            <a:rect l="l" t="t" r="r" b="b"/>
            <a:pathLst>
              <a:path w="957639" h="621287">
                <a:moveTo>
                  <a:pt x="0" y="0"/>
                </a:moveTo>
                <a:lnTo>
                  <a:pt x="957639" y="0"/>
                </a:lnTo>
                <a:lnTo>
                  <a:pt x="957639" y="621287"/>
                </a:lnTo>
                <a:lnTo>
                  <a:pt x="0" y="621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1249172" y="1744291"/>
            <a:ext cx="3165647" cy="968947"/>
          </a:xfrm>
          <a:custGeom>
            <a:avLst/>
            <a:gdLst/>
            <a:ahLst/>
            <a:cxnLst/>
            <a:rect l="l" t="t" r="r" b="b"/>
            <a:pathLst>
              <a:path w="3165647" h="968947">
                <a:moveTo>
                  <a:pt x="0" y="0"/>
                </a:moveTo>
                <a:lnTo>
                  <a:pt x="3165647" y="0"/>
                </a:lnTo>
                <a:lnTo>
                  <a:pt x="3165647" y="968946"/>
                </a:lnTo>
                <a:lnTo>
                  <a:pt x="0" y="9689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2706096" y="789793"/>
            <a:ext cx="1128566" cy="1236476"/>
          </a:xfrm>
          <a:custGeom>
            <a:avLst/>
            <a:gdLst/>
            <a:ahLst/>
            <a:cxnLst/>
            <a:rect l="l" t="t" r="r" b="b"/>
            <a:pathLst>
              <a:path w="1128566" h="1236476">
                <a:moveTo>
                  <a:pt x="0" y="0"/>
                </a:moveTo>
                <a:lnTo>
                  <a:pt x="1128565" y="0"/>
                </a:lnTo>
                <a:lnTo>
                  <a:pt x="1128565" y="1236476"/>
                </a:lnTo>
                <a:lnTo>
                  <a:pt x="0" y="12364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5" name="Group 15"/>
          <p:cNvGrpSpPr/>
          <p:nvPr/>
        </p:nvGrpSpPr>
        <p:grpSpPr>
          <a:xfrm>
            <a:off x="1517851" y="2026269"/>
            <a:ext cx="3995225" cy="3995225"/>
            <a:chOff x="0" y="0"/>
            <a:chExt cx="6350000" cy="6350000"/>
          </a:xfrm>
        </p:grpSpPr>
        <p:sp>
          <p:nvSpPr>
            <p:cNvPr id="16" name="Freeform 16"/>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17" name="TextBox 17"/>
          <p:cNvSpPr txBox="1"/>
          <p:nvPr/>
        </p:nvSpPr>
        <p:spPr>
          <a:xfrm>
            <a:off x="5935458" y="2308429"/>
            <a:ext cx="10322926" cy="3042756"/>
          </a:xfrm>
          <a:prstGeom prst="rect">
            <a:avLst/>
          </a:prstGeom>
        </p:spPr>
        <p:txBody>
          <a:bodyPr lIns="0" tIns="0" rIns="0" bIns="0" rtlCol="0" anchor="t">
            <a:spAutoFit/>
          </a:bodyPr>
          <a:lstStyle/>
          <a:p>
            <a:pPr algn="l">
              <a:lnSpc>
                <a:spcPts val="3375"/>
              </a:lnSpc>
            </a:pPr>
            <a:r>
              <a:rPr lang="en-US" sz="2700" dirty="0" err="1">
                <a:solidFill>
                  <a:srgbClr val="FFFFFF"/>
                </a:solidFill>
                <a:latin typeface="Finger Paint"/>
                <a:ea typeface="Finger Paint"/>
                <a:cs typeface="Finger Paint"/>
                <a:sym typeface="Finger Paint"/>
              </a:rPr>
              <a:t>організовано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повноцінне</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та</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якісне</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харчування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учнів</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загальна</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кількість</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учнів</a:t>
            </a:r>
            <a:r>
              <a:rPr lang="en-US" sz="2700" dirty="0">
                <a:solidFill>
                  <a:srgbClr val="FFFFFF"/>
                </a:solidFill>
                <a:latin typeface="Finger Paint"/>
                <a:ea typeface="Finger Paint"/>
                <a:cs typeface="Finger Paint"/>
                <a:sym typeface="Finger Paint"/>
              </a:rPr>
              <a:t> 1-9-х </a:t>
            </a:r>
            <a:r>
              <a:rPr lang="en-US" sz="2700" dirty="0" err="1">
                <a:solidFill>
                  <a:srgbClr val="FFFFFF"/>
                </a:solidFill>
                <a:latin typeface="Finger Paint"/>
                <a:ea typeface="Finger Paint"/>
                <a:cs typeface="Finger Paint"/>
                <a:sym typeface="Finger Paint"/>
              </a:rPr>
              <a:t>класів</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що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отримували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гаряче</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харчування</a:t>
            </a:r>
            <a:r>
              <a:rPr lang="en-US" sz="2700" dirty="0">
                <a:solidFill>
                  <a:srgbClr val="FFFFFF"/>
                </a:solidFill>
                <a:latin typeface="Finger Paint"/>
                <a:ea typeface="Finger Paint"/>
                <a:cs typeface="Finger Paint"/>
                <a:sym typeface="Finger Paint"/>
              </a:rPr>
              <a:t> в </a:t>
            </a:r>
            <a:r>
              <a:rPr lang="en-US" sz="2700" dirty="0" err="1">
                <a:solidFill>
                  <a:srgbClr val="FFFFFF"/>
                </a:solidFill>
                <a:latin typeface="Finger Paint"/>
                <a:ea typeface="Finger Paint"/>
                <a:cs typeface="Finger Paint"/>
                <a:sym typeface="Finger Paint"/>
              </a:rPr>
              <a:t>шкільній</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їдальні</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становила</a:t>
            </a:r>
            <a:r>
              <a:rPr lang="en-US" sz="2700" dirty="0">
                <a:solidFill>
                  <a:srgbClr val="FFFFFF"/>
                </a:solidFill>
                <a:latin typeface="Finger Paint"/>
                <a:ea typeface="Finger Paint"/>
                <a:cs typeface="Finger Paint"/>
                <a:sym typeface="Finger Paint"/>
              </a:rPr>
              <a:t> 98%; </a:t>
            </a:r>
            <a:r>
              <a:rPr lang="en-US" sz="2700" dirty="0" err="1">
                <a:solidFill>
                  <a:srgbClr val="FFFFFF"/>
                </a:solidFill>
                <a:latin typeface="Finger Paint"/>
                <a:ea typeface="Finger Paint"/>
                <a:cs typeface="Finger Paint"/>
                <a:sym typeface="Finger Paint"/>
              </a:rPr>
              <a:t>на</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виконання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вимог</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Закону</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України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Про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охорону</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дитинства</a:t>
            </a:r>
            <a:r>
              <a:rPr lang="en-US" sz="2700" dirty="0">
                <a:solidFill>
                  <a:srgbClr val="FFFFFF"/>
                </a:solidFill>
                <a:latin typeface="Finger Paint"/>
                <a:ea typeface="Finger Paint"/>
                <a:cs typeface="Finger Paint"/>
                <a:sym typeface="Finger Paint"/>
              </a:rPr>
              <a:t>» 100% </a:t>
            </a:r>
            <a:r>
              <a:rPr lang="en-US" sz="2700" dirty="0" err="1">
                <a:solidFill>
                  <a:srgbClr val="FFFFFF"/>
                </a:solidFill>
                <a:latin typeface="Finger Paint"/>
                <a:ea typeface="Finger Paint"/>
                <a:cs typeface="Finger Paint"/>
                <a:sym typeface="Finger Paint"/>
              </a:rPr>
              <a:t>школярів</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початкової</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школи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та</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учнів</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які</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належать</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пільгового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контингенту</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були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забезпечені</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безкоштовним</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харчуванням</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за</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рахунок</a:t>
            </a:r>
            <a:r>
              <a:rPr lang="en-US" sz="2700" dirty="0">
                <a:solidFill>
                  <a:srgbClr val="FFFFFF"/>
                </a:solidFill>
                <a:latin typeface="Finger Paint"/>
                <a:ea typeface="Finger Paint"/>
                <a:cs typeface="Finger Paint"/>
                <a:sym typeface="Finger Paint"/>
              </a:rPr>
              <a:t> </a:t>
            </a:r>
            <a:r>
              <a:rPr lang="uk-UA" sz="2700" dirty="0" smtClean="0">
                <a:solidFill>
                  <a:srgbClr val="FFFFFF"/>
                </a:solidFill>
                <a:latin typeface="Finger Paint"/>
                <a:ea typeface="Finger Paint"/>
                <a:cs typeface="Finger Paint"/>
                <a:sym typeface="Finger Paint"/>
              </a:rPr>
              <a:t>державної субвенції</a:t>
            </a:r>
            <a:r>
              <a:rPr lang="en-US" sz="2700" dirty="0" smtClean="0">
                <a:solidFill>
                  <a:srgbClr val="FFFFFF"/>
                </a:solidFill>
                <a:latin typeface="Finger Paint"/>
                <a:ea typeface="Finger Paint"/>
                <a:cs typeface="Finger Paint"/>
                <a:sym typeface="Finger Paint"/>
              </a:rPr>
              <a:t>; </a:t>
            </a:r>
            <a:endParaRPr lang="en-US" sz="2700" dirty="0">
              <a:solidFill>
                <a:srgbClr val="FFFFFF"/>
              </a:solidFill>
              <a:latin typeface="Finger Paint"/>
              <a:ea typeface="Finger Paint"/>
              <a:cs typeface="Finger Paint"/>
              <a:sym typeface="Finger Paint"/>
            </a:endParaRPr>
          </a:p>
        </p:txBody>
      </p:sp>
      <p:sp>
        <p:nvSpPr>
          <p:cNvPr id="18" name="TextBox 18"/>
          <p:cNvSpPr txBox="1"/>
          <p:nvPr/>
        </p:nvSpPr>
        <p:spPr>
          <a:xfrm>
            <a:off x="4708013" y="923143"/>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grpSp>
        <p:nvGrpSpPr>
          <p:cNvPr id="19" name="Group 19"/>
          <p:cNvGrpSpPr/>
          <p:nvPr/>
        </p:nvGrpSpPr>
        <p:grpSpPr>
          <a:xfrm>
            <a:off x="13270378" y="5263075"/>
            <a:ext cx="3995225" cy="3995225"/>
            <a:chOff x="0" y="0"/>
            <a:chExt cx="6350000" cy="6350000"/>
          </a:xfrm>
        </p:grpSpPr>
        <p:sp>
          <p:nvSpPr>
            <p:cNvPr id="20" name="Freeform 20"/>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21" name="TextBox 21"/>
          <p:cNvSpPr txBox="1"/>
          <p:nvPr/>
        </p:nvSpPr>
        <p:spPr>
          <a:xfrm>
            <a:off x="1028700" y="6297719"/>
            <a:ext cx="11926451" cy="2564130"/>
          </a:xfrm>
          <a:prstGeom prst="rect">
            <a:avLst/>
          </a:prstGeom>
        </p:spPr>
        <p:txBody>
          <a:bodyPr lIns="0" tIns="0" rIns="0" bIns="0" rtlCol="0" anchor="t">
            <a:spAutoFit/>
          </a:bodyPr>
          <a:lstStyle/>
          <a:p>
            <a:pPr algn="l">
              <a:lnSpc>
                <a:spcPts val="3375"/>
              </a:lnSpc>
            </a:pPr>
            <a:r>
              <a:rPr lang="en-US" sz="2700">
                <a:solidFill>
                  <a:srgbClr val="FFFFFF"/>
                </a:solidFill>
                <a:latin typeface="Finger Paint"/>
                <a:ea typeface="Finger Paint"/>
                <a:cs typeface="Finger Paint"/>
                <a:sym typeface="Finger Paint"/>
              </a:rPr>
              <a:t>харчоблок має достатній рівень матеріально–технічного забезпечення, достатню кількість столового посуду та кухонного інвентарю, забезпечення проточною холодною та гарячою водою; продукти харчування та продовольча сировина надходили із супровідними документами, які свідчать про їхні походження та якість (накладні, сертифікати відповідності);</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31549"/>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37655" y="320906"/>
            <a:ext cx="957639" cy="621287"/>
          </a:xfrm>
          <a:custGeom>
            <a:avLst/>
            <a:gdLst/>
            <a:ahLst/>
            <a:cxnLst/>
            <a:rect l="l" t="t" r="r" b="b"/>
            <a:pathLst>
              <a:path w="957639" h="621287">
                <a:moveTo>
                  <a:pt x="0" y="0"/>
                </a:moveTo>
                <a:lnTo>
                  <a:pt x="957639" y="0"/>
                </a:lnTo>
                <a:lnTo>
                  <a:pt x="957639" y="621287"/>
                </a:lnTo>
                <a:lnTo>
                  <a:pt x="0" y="621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1249172" y="1744291"/>
            <a:ext cx="3165647" cy="968947"/>
          </a:xfrm>
          <a:custGeom>
            <a:avLst/>
            <a:gdLst/>
            <a:ahLst/>
            <a:cxnLst/>
            <a:rect l="l" t="t" r="r" b="b"/>
            <a:pathLst>
              <a:path w="3165647" h="968947">
                <a:moveTo>
                  <a:pt x="0" y="0"/>
                </a:moveTo>
                <a:lnTo>
                  <a:pt x="3165647" y="0"/>
                </a:lnTo>
                <a:lnTo>
                  <a:pt x="3165647" y="968946"/>
                </a:lnTo>
                <a:lnTo>
                  <a:pt x="0" y="9689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2706096" y="789793"/>
            <a:ext cx="1128566" cy="1236476"/>
          </a:xfrm>
          <a:custGeom>
            <a:avLst/>
            <a:gdLst/>
            <a:ahLst/>
            <a:cxnLst/>
            <a:rect l="l" t="t" r="r" b="b"/>
            <a:pathLst>
              <a:path w="1128566" h="1236476">
                <a:moveTo>
                  <a:pt x="0" y="0"/>
                </a:moveTo>
                <a:lnTo>
                  <a:pt x="1128565" y="0"/>
                </a:lnTo>
                <a:lnTo>
                  <a:pt x="1128565" y="1236476"/>
                </a:lnTo>
                <a:lnTo>
                  <a:pt x="0" y="12364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5" name="Group 15"/>
          <p:cNvGrpSpPr/>
          <p:nvPr/>
        </p:nvGrpSpPr>
        <p:grpSpPr>
          <a:xfrm>
            <a:off x="1517851" y="2026269"/>
            <a:ext cx="3995225" cy="3995225"/>
            <a:chOff x="0" y="0"/>
            <a:chExt cx="6350000" cy="6350000"/>
          </a:xfrm>
        </p:grpSpPr>
        <p:sp>
          <p:nvSpPr>
            <p:cNvPr id="16" name="Freeform 16"/>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17" name="TextBox 17"/>
          <p:cNvSpPr txBox="1"/>
          <p:nvPr/>
        </p:nvSpPr>
        <p:spPr>
          <a:xfrm>
            <a:off x="5642804" y="2119385"/>
            <a:ext cx="11666996" cy="5564505"/>
          </a:xfrm>
          <a:prstGeom prst="rect">
            <a:avLst/>
          </a:prstGeom>
        </p:spPr>
        <p:txBody>
          <a:bodyPr lIns="0" tIns="0" rIns="0" bIns="0" rtlCol="0" anchor="t">
            <a:spAutoFit/>
          </a:bodyPr>
          <a:lstStyle/>
          <a:p>
            <a:pPr algn="l">
              <a:lnSpc>
                <a:spcPts val="3375"/>
              </a:lnSpc>
            </a:pPr>
            <a:r>
              <a:rPr lang="en-US" sz="2700">
                <a:solidFill>
                  <a:srgbClr val="FFFFFF"/>
                </a:solidFill>
                <a:latin typeface="Finger Paint"/>
                <a:ea typeface="Finger Paint"/>
                <a:cs typeface="Finger Paint"/>
                <a:sym typeface="Finger Paint"/>
              </a:rPr>
              <a:t>запроваджений комплексний підхід щодо запобігання булінгу (цькування), інших негативних явищ в освітньому середовищі: створена комісія з розгляду випадків булінгу (цькування), введені в дію (оприлюднені на офіційному сайті закладу) Порядок реагування на доведені випадки булінгу (цькування), відповідальність осіб, причетних до булінгу (цькування) та Процедура подання учасниками освітнього процесу заяв про випадок булінгу (цькування) та їх розгляд; розроблені заходи щодо профілактики булінгу, кібербулінгу; оформлені інформаційні стенди з даної тематики; до щорічного плану підвищення кваліфікації педагогічних працівників включено підготовку з питань формування соціальних компетентностей та навичок запобігання та протидії булінгу (цькуванню); </a:t>
            </a:r>
          </a:p>
        </p:txBody>
      </p:sp>
      <p:sp>
        <p:nvSpPr>
          <p:cNvPr id="18" name="TextBox 18"/>
          <p:cNvSpPr txBox="1"/>
          <p:nvPr/>
        </p:nvSpPr>
        <p:spPr>
          <a:xfrm>
            <a:off x="4708013" y="923143"/>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sp>
        <p:nvSpPr>
          <p:cNvPr id="19" name="TextBox 19"/>
          <p:cNvSpPr txBox="1"/>
          <p:nvPr/>
        </p:nvSpPr>
        <p:spPr>
          <a:xfrm>
            <a:off x="5513076" y="8093295"/>
            <a:ext cx="11926451" cy="849630"/>
          </a:xfrm>
          <a:prstGeom prst="rect">
            <a:avLst/>
          </a:prstGeom>
        </p:spPr>
        <p:txBody>
          <a:bodyPr lIns="0" tIns="0" rIns="0" bIns="0" rtlCol="0" anchor="t">
            <a:spAutoFit/>
          </a:bodyPr>
          <a:lstStyle/>
          <a:p>
            <a:pPr algn="l">
              <a:lnSpc>
                <a:spcPts val="3375"/>
              </a:lnSpc>
            </a:pPr>
            <a:r>
              <a:rPr lang="en-US" sz="2700">
                <a:solidFill>
                  <a:srgbClr val="FFFFFF"/>
                </a:solidFill>
                <a:latin typeface="Finger Paint"/>
                <a:ea typeface="Finger Paint"/>
                <a:cs typeface="Finger Paint"/>
                <a:sym typeface="Finger Paint"/>
              </a:rPr>
              <a:t>за підсумком 2024-2025 н. р. випадків булінгу не зафіксовано;</a:t>
            </a:r>
          </a:p>
          <a:p>
            <a:pPr algn="l">
              <a:lnSpc>
                <a:spcPts val="3375"/>
              </a:lnSpc>
            </a:pPr>
            <a:endParaRPr lang="en-US" sz="2700">
              <a:solidFill>
                <a:srgbClr val="FFFFFF"/>
              </a:solidFill>
              <a:latin typeface="Finger Paint"/>
              <a:ea typeface="Finger Paint"/>
              <a:cs typeface="Finger Paint"/>
              <a:sym typeface="Finger Pain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31549"/>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37655" y="320906"/>
            <a:ext cx="957639" cy="621287"/>
          </a:xfrm>
          <a:custGeom>
            <a:avLst/>
            <a:gdLst/>
            <a:ahLst/>
            <a:cxnLst/>
            <a:rect l="l" t="t" r="r" b="b"/>
            <a:pathLst>
              <a:path w="957639" h="621287">
                <a:moveTo>
                  <a:pt x="0" y="0"/>
                </a:moveTo>
                <a:lnTo>
                  <a:pt x="957639" y="0"/>
                </a:lnTo>
                <a:lnTo>
                  <a:pt x="957639" y="621287"/>
                </a:lnTo>
                <a:lnTo>
                  <a:pt x="0" y="621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1249172" y="1744291"/>
            <a:ext cx="3165647" cy="968947"/>
          </a:xfrm>
          <a:custGeom>
            <a:avLst/>
            <a:gdLst/>
            <a:ahLst/>
            <a:cxnLst/>
            <a:rect l="l" t="t" r="r" b="b"/>
            <a:pathLst>
              <a:path w="3165647" h="968947">
                <a:moveTo>
                  <a:pt x="0" y="0"/>
                </a:moveTo>
                <a:lnTo>
                  <a:pt x="3165647" y="0"/>
                </a:lnTo>
                <a:lnTo>
                  <a:pt x="3165647" y="968946"/>
                </a:lnTo>
                <a:lnTo>
                  <a:pt x="0" y="9689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2706096" y="789793"/>
            <a:ext cx="1128566" cy="1236476"/>
          </a:xfrm>
          <a:custGeom>
            <a:avLst/>
            <a:gdLst/>
            <a:ahLst/>
            <a:cxnLst/>
            <a:rect l="l" t="t" r="r" b="b"/>
            <a:pathLst>
              <a:path w="1128566" h="1236476">
                <a:moveTo>
                  <a:pt x="0" y="0"/>
                </a:moveTo>
                <a:lnTo>
                  <a:pt x="1128565" y="0"/>
                </a:lnTo>
                <a:lnTo>
                  <a:pt x="1128565" y="1236476"/>
                </a:lnTo>
                <a:lnTo>
                  <a:pt x="0" y="12364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15"/>
          <p:cNvSpPr txBox="1"/>
          <p:nvPr/>
        </p:nvSpPr>
        <p:spPr>
          <a:xfrm>
            <a:off x="1273276" y="2865637"/>
            <a:ext cx="10254837" cy="3421380"/>
          </a:xfrm>
          <a:prstGeom prst="rect">
            <a:avLst/>
          </a:prstGeom>
        </p:spPr>
        <p:txBody>
          <a:bodyPr lIns="0" tIns="0" rIns="0" bIns="0" rtlCol="0" anchor="t">
            <a:spAutoFit/>
          </a:bodyPr>
          <a:lstStyle/>
          <a:p>
            <a:pPr algn="l">
              <a:lnSpc>
                <a:spcPts val="3375"/>
              </a:lnSpc>
            </a:pPr>
            <a:r>
              <a:rPr lang="en-US" sz="2700">
                <a:solidFill>
                  <a:srgbClr val="FFFFFF"/>
                </a:solidFill>
                <a:latin typeface="Finger Paint"/>
                <a:ea typeface="Finger Paint"/>
                <a:cs typeface="Finger Paint"/>
                <a:sym typeface="Finger Paint"/>
              </a:rPr>
              <a:t>в системі ведеться робота з охорони праці: розроблені та введені в дію інструкції з ОП, алгоритм дій під час сигналу повітряної тривоги, паспорт безпеки, створено команду реагування та затверджено Порядок раннього попередження та евакуації учасників освітнього процесу в разі нападу або ризику нападу на гімназію; навчання та інструктажі з БЖ з працівниками та здобувачами освіти проводяться згідно з чинним законодавством; </a:t>
            </a:r>
          </a:p>
        </p:txBody>
      </p:sp>
      <p:sp>
        <p:nvSpPr>
          <p:cNvPr id="16" name="TextBox 16"/>
          <p:cNvSpPr txBox="1"/>
          <p:nvPr/>
        </p:nvSpPr>
        <p:spPr>
          <a:xfrm>
            <a:off x="4708013" y="923143"/>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grpSp>
        <p:nvGrpSpPr>
          <p:cNvPr id="17" name="Group 17"/>
          <p:cNvGrpSpPr/>
          <p:nvPr/>
        </p:nvGrpSpPr>
        <p:grpSpPr>
          <a:xfrm>
            <a:off x="11861751" y="2463376"/>
            <a:ext cx="5209230" cy="5209230"/>
            <a:chOff x="0" y="0"/>
            <a:chExt cx="6350000" cy="6350000"/>
          </a:xfrm>
        </p:grpSpPr>
        <p:sp>
          <p:nvSpPr>
            <p:cNvPr id="18" name="Freeform 18"/>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19" name="TextBox 19"/>
          <p:cNvSpPr txBox="1"/>
          <p:nvPr/>
        </p:nvSpPr>
        <p:spPr>
          <a:xfrm>
            <a:off x="1343927" y="7243029"/>
            <a:ext cx="11926451" cy="849630"/>
          </a:xfrm>
          <a:prstGeom prst="rect">
            <a:avLst/>
          </a:prstGeom>
        </p:spPr>
        <p:txBody>
          <a:bodyPr lIns="0" tIns="0" rIns="0" bIns="0" rtlCol="0" anchor="t">
            <a:spAutoFit/>
          </a:bodyPr>
          <a:lstStyle/>
          <a:p>
            <a:pPr algn="l">
              <a:lnSpc>
                <a:spcPts val="3375"/>
              </a:lnSpc>
            </a:pPr>
            <a:r>
              <a:rPr lang="en-US" sz="2700">
                <a:solidFill>
                  <a:srgbClr val="FFFFFF"/>
                </a:solidFill>
                <a:latin typeface="Finger Paint"/>
                <a:ea typeface="Finger Paint"/>
                <a:cs typeface="Finger Paint"/>
                <a:sym typeface="Finger Paint"/>
              </a:rPr>
              <a:t>за 2024-2025 н. р. нещасних випадків не зафіксовано;</a:t>
            </a:r>
          </a:p>
          <a:p>
            <a:pPr algn="l">
              <a:lnSpc>
                <a:spcPts val="3375"/>
              </a:lnSpc>
            </a:pPr>
            <a:endParaRPr lang="en-US" sz="2700">
              <a:solidFill>
                <a:srgbClr val="FFFFFF"/>
              </a:solidFill>
              <a:latin typeface="Finger Paint"/>
              <a:ea typeface="Finger Paint"/>
              <a:cs typeface="Finger Paint"/>
              <a:sym typeface="Finger Pain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31549"/>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37655" y="320906"/>
            <a:ext cx="957639" cy="621287"/>
          </a:xfrm>
          <a:custGeom>
            <a:avLst/>
            <a:gdLst/>
            <a:ahLst/>
            <a:cxnLst/>
            <a:rect l="l" t="t" r="r" b="b"/>
            <a:pathLst>
              <a:path w="957639" h="621287">
                <a:moveTo>
                  <a:pt x="0" y="0"/>
                </a:moveTo>
                <a:lnTo>
                  <a:pt x="957639" y="0"/>
                </a:lnTo>
                <a:lnTo>
                  <a:pt x="957639" y="621287"/>
                </a:lnTo>
                <a:lnTo>
                  <a:pt x="0" y="621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12706096" y="789793"/>
            <a:ext cx="1128566" cy="1236476"/>
          </a:xfrm>
          <a:custGeom>
            <a:avLst/>
            <a:gdLst/>
            <a:ahLst/>
            <a:cxnLst/>
            <a:rect l="l" t="t" r="r" b="b"/>
            <a:pathLst>
              <a:path w="1128566" h="1236476">
                <a:moveTo>
                  <a:pt x="0" y="0"/>
                </a:moveTo>
                <a:lnTo>
                  <a:pt x="1128565" y="0"/>
                </a:lnTo>
                <a:lnTo>
                  <a:pt x="1128565" y="1236476"/>
                </a:lnTo>
                <a:lnTo>
                  <a:pt x="0" y="12364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TextBox 14"/>
          <p:cNvSpPr txBox="1"/>
          <p:nvPr/>
        </p:nvSpPr>
        <p:spPr>
          <a:xfrm>
            <a:off x="1028700" y="2016744"/>
            <a:ext cx="12564448" cy="2992755"/>
          </a:xfrm>
          <a:prstGeom prst="rect">
            <a:avLst/>
          </a:prstGeom>
        </p:spPr>
        <p:txBody>
          <a:bodyPr lIns="0" tIns="0" rIns="0" bIns="0" rtlCol="0" anchor="t">
            <a:spAutoFit/>
          </a:bodyPr>
          <a:lstStyle/>
          <a:p>
            <a:pPr algn="l">
              <a:lnSpc>
                <a:spcPts val="3375"/>
              </a:lnSpc>
            </a:pPr>
            <a:r>
              <a:rPr lang="en-US" sz="2700">
                <a:solidFill>
                  <a:srgbClr val="FFFFFF"/>
                </a:solidFill>
                <a:latin typeface="Finger Paint"/>
                <a:ea typeface="Finger Paint"/>
                <a:cs typeface="Finger Paint"/>
                <a:sym typeface="Finger Paint"/>
              </a:rPr>
              <a:t>для забезпечення ефективної роботи з цивільного захисту, реалізації заходів по попередженню та ліквідації наслідків надзвичайних ситуацій розроблена відповідна документація з питань цивільного захисту, поновлено схеми оповіщення і зв'язку, організовано роботу ланок оповіщення та оперативно-евакуаційної; начальниками груп (ланок) невоєнізованого формування проведено вивчення посадових обов΄язків з підлеглими щодо дій за призначенням;</a:t>
            </a:r>
          </a:p>
        </p:txBody>
      </p:sp>
      <p:sp>
        <p:nvSpPr>
          <p:cNvPr id="15" name="TextBox 15"/>
          <p:cNvSpPr txBox="1"/>
          <p:nvPr/>
        </p:nvSpPr>
        <p:spPr>
          <a:xfrm>
            <a:off x="4708013" y="923143"/>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grpSp>
        <p:nvGrpSpPr>
          <p:cNvPr id="16" name="Group 16"/>
          <p:cNvGrpSpPr/>
          <p:nvPr/>
        </p:nvGrpSpPr>
        <p:grpSpPr>
          <a:xfrm>
            <a:off x="13593148" y="1042086"/>
            <a:ext cx="3666152" cy="3666152"/>
            <a:chOff x="0" y="0"/>
            <a:chExt cx="6350000" cy="6350000"/>
          </a:xfrm>
        </p:grpSpPr>
        <p:sp>
          <p:nvSpPr>
            <p:cNvPr id="17" name="Freeform 17"/>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18" name="TextBox 18"/>
          <p:cNvSpPr txBox="1"/>
          <p:nvPr/>
        </p:nvSpPr>
        <p:spPr>
          <a:xfrm>
            <a:off x="1028700" y="5133975"/>
            <a:ext cx="16041327" cy="2564130"/>
          </a:xfrm>
          <a:prstGeom prst="rect">
            <a:avLst/>
          </a:prstGeom>
        </p:spPr>
        <p:txBody>
          <a:bodyPr lIns="0" tIns="0" rIns="0" bIns="0" rtlCol="0" anchor="t">
            <a:spAutoFit/>
          </a:bodyPr>
          <a:lstStyle/>
          <a:p>
            <a:pPr algn="l">
              <a:lnSpc>
                <a:spcPts val="3375"/>
              </a:lnSpc>
            </a:pPr>
            <a:r>
              <a:rPr lang="en-US" sz="2700">
                <a:solidFill>
                  <a:srgbClr val="FFFFFF"/>
                </a:solidFill>
                <a:latin typeface="Finger Paint"/>
                <a:ea typeface="Finger Paint"/>
                <a:cs typeface="Finger Paint"/>
                <a:sym typeface="Finger Paint"/>
              </a:rPr>
              <a:t>педагогічними працівниками протягом навчального року забезпечувалося навчання учнів з питань цивільного захисту за програмами предметів «ЯДС», інтегрованого курсу «Здоров’я, безпека та добробут», «Основи здоров’я», «Фізична культура» та під час проведення тренувань для відпрацювання практичних навичок щодо дій у НС; вихователями дошкільного підрозділу проводилося навчання вихованців за тематикою «Охорона здоров’я та життя дітей»; </a:t>
            </a:r>
          </a:p>
        </p:txBody>
      </p:sp>
      <p:sp>
        <p:nvSpPr>
          <p:cNvPr id="19" name="TextBox 19"/>
          <p:cNvSpPr txBox="1"/>
          <p:nvPr/>
        </p:nvSpPr>
        <p:spPr>
          <a:xfrm>
            <a:off x="1028700" y="7821930"/>
            <a:ext cx="16041327" cy="2174954"/>
          </a:xfrm>
          <a:prstGeom prst="rect">
            <a:avLst/>
          </a:prstGeom>
        </p:spPr>
        <p:txBody>
          <a:bodyPr lIns="0" tIns="0" rIns="0" bIns="0" rtlCol="0" anchor="t">
            <a:spAutoFit/>
          </a:bodyPr>
          <a:lstStyle/>
          <a:p>
            <a:pPr algn="l">
              <a:lnSpc>
                <a:spcPts val="3375"/>
              </a:lnSpc>
            </a:pPr>
            <a:r>
              <a:rPr lang="en-US" sz="2700" dirty="0" err="1">
                <a:solidFill>
                  <a:srgbClr val="FFFFFF"/>
                </a:solidFill>
                <a:latin typeface="Finger Paint"/>
                <a:ea typeface="Finger Paint"/>
                <a:cs typeface="Finger Paint"/>
                <a:sym typeface="Finger Paint"/>
              </a:rPr>
              <a:t>для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відпрацювання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персоналом</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навчального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закладу</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практичних</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навиків</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щодо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дій</a:t>
            </a:r>
            <a:r>
              <a:rPr lang="en-US" sz="2700" dirty="0">
                <a:solidFill>
                  <a:srgbClr val="FFFFFF"/>
                </a:solidFill>
                <a:latin typeface="Finger Paint"/>
                <a:ea typeface="Finger Paint"/>
                <a:cs typeface="Finger Paint"/>
                <a:sym typeface="Finger Paint"/>
              </a:rPr>
              <a:t> у НС </a:t>
            </a:r>
            <a:r>
              <a:rPr lang="uk-UA" sz="2700" dirty="0" smtClean="0">
                <a:solidFill>
                  <a:srgbClr val="FFFFFF"/>
                </a:solidFill>
                <a:latin typeface="Finger Paint"/>
                <a:ea typeface="Finger Paint"/>
                <a:cs typeface="Finger Paint"/>
                <a:sym typeface="Finger Paint"/>
              </a:rPr>
              <a:t>9 квітня</a:t>
            </a:r>
            <a:r>
              <a:rPr lang="en-US" sz="2700" dirty="0" smtClean="0">
                <a:solidFill>
                  <a:srgbClr val="FFFFFF"/>
                </a:solidFill>
                <a:latin typeface="Finger Paint"/>
                <a:ea typeface="Finger Paint"/>
                <a:cs typeface="Finger Paint"/>
                <a:sym typeface="Finger Paint"/>
              </a:rPr>
              <a:t> </a:t>
            </a:r>
            <a:r>
              <a:rPr lang="en-US" sz="2700" dirty="0">
                <a:solidFill>
                  <a:srgbClr val="FFFFFF"/>
                </a:solidFill>
                <a:latin typeface="Finger Paint"/>
                <a:ea typeface="Finger Paint"/>
                <a:cs typeface="Finger Paint"/>
                <a:sym typeface="Finger Paint"/>
              </a:rPr>
              <a:t>2025 </a:t>
            </a:r>
            <a:r>
              <a:rPr lang="en-US" sz="2700" dirty="0" err="1">
                <a:solidFill>
                  <a:srgbClr val="FFFFFF"/>
                </a:solidFill>
                <a:latin typeface="Finger Paint"/>
                <a:ea typeface="Finger Paint"/>
                <a:cs typeface="Finger Paint"/>
                <a:sym typeface="Finger Paint"/>
              </a:rPr>
              <a:t>року</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було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проведено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об΄єктове</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тренування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відповідно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рекомендацій</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штабу</a:t>
            </a:r>
            <a:r>
              <a:rPr lang="en-US" sz="2700" dirty="0">
                <a:solidFill>
                  <a:srgbClr val="FFFFFF"/>
                </a:solidFill>
                <a:latin typeface="Finger Paint"/>
                <a:ea typeface="Finger Paint"/>
                <a:cs typeface="Finger Paint"/>
                <a:sym typeface="Finger Paint"/>
              </a:rPr>
              <a:t> ЦЗ </a:t>
            </a:r>
            <a:r>
              <a:rPr lang="en-US" sz="2700" dirty="0" err="1">
                <a:solidFill>
                  <a:srgbClr val="FFFFFF"/>
                </a:solidFill>
                <a:latin typeface="Finger Paint"/>
                <a:ea typeface="Finger Paint"/>
                <a:cs typeface="Finger Paint"/>
                <a:sym typeface="Finger Paint"/>
              </a:rPr>
              <a:t>України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та</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Міністерства</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освіти</a:t>
            </a:r>
            <a:r>
              <a:rPr lang="en-US" sz="2700" dirty="0">
                <a:solidFill>
                  <a:srgbClr val="FFFFFF"/>
                </a:solidFill>
                <a:latin typeface="Finger Paint"/>
                <a:ea typeface="Finger Paint"/>
                <a:cs typeface="Finger Paint"/>
                <a:sym typeface="Finger Paint"/>
              </a:rPr>
              <a:t> і </a:t>
            </a:r>
            <a:r>
              <a:rPr lang="en-US" sz="2700" dirty="0" err="1">
                <a:solidFill>
                  <a:srgbClr val="FFFFFF"/>
                </a:solidFill>
                <a:latin typeface="Finger Paint"/>
                <a:ea typeface="Finger Paint"/>
                <a:cs typeface="Finger Paint"/>
                <a:sym typeface="Finger Paint"/>
              </a:rPr>
              <a:t>науки</a:t>
            </a:r>
            <a:r>
              <a:rPr lang="en-US" sz="2700" dirty="0">
                <a:solidFill>
                  <a:srgbClr val="FFFFFF"/>
                </a:solidFill>
                <a:latin typeface="Finger Paint"/>
                <a:ea typeface="Finger Paint"/>
                <a:cs typeface="Finger Paint"/>
                <a:sym typeface="Finger Paint"/>
              </a:rPr>
              <a:t> </a:t>
            </a:r>
            <a:r>
              <a:rPr lang="en-US" sz="2700" dirty="0" err="1" smtClean="0">
                <a:solidFill>
                  <a:srgbClr val="FFFFFF"/>
                </a:solidFill>
                <a:latin typeface="Finger Paint"/>
                <a:ea typeface="Finger Paint"/>
                <a:cs typeface="Finger Paint"/>
                <a:sym typeface="Finger Paint"/>
              </a:rPr>
              <a:t>України</a:t>
            </a:r>
            <a:r>
              <a:rPr lang="uk-UA" sz="2700" dirty="0" smtClean="0">
                <a:solidFill>
                  <a:srgbClr val="FFFFFF"/>
                </a:solidFill>
                <a:latin typeface="Finger Paint"/>
                <a:ea typeface="Finger Paint"/>
                <a:cs typeface="Finger Paint"/>
                <a:sym typeface="Finger Paint"/>
              </a:rPr>
              <a:t> (ДЕНЬ ЦИВІЛЬНОГО ЗАХИСТУ)</a:t>
            </a:r>
            <a:r>
              <a:rPr lang="en-US" sz="2700" dirty="0" smtClean="0">
                <a:solidFill>
                  <a:srgbClr val="FFFFFF"/>
                </a:solidFill>
                <a:latin typeface="Finger Paint"/>
                <a:ea typeface="Finger Paint"/>
                <a:cs typeface="Finger Paint"/>
                <a:sym typeface="Finger Paint"/>
              </a:rPr>
              <a:t>; </a:t>
            </a:r>
            <a:endParaRPr lang="uk-UA" sz="2700" dirty="0" smtClean="0">
              <a:solidFill>
                <a:srgbClr val="FFFFFF"/>
              </a:solidFill>
              <a:latin typeface="Finger Paint"/>
              <a:ea typeface="Finger Paint"/>
              <a:cs typeface="Finger Paint"/>
              <a:sym typeface="Finger Paint"/>
            </a:endParaRPr>
          </a:p>
          <a:p>
            <a:pPr algn="l">
              <a:lnSpc>
                <a:spcPts val="3375"/>
              </a:lnSpc>
            </a:pPr>
            <a:r>
              <a:rPr lang="en-US" sz="2700" dirty="0" err="1" smtClean="0">
                <a:solidFill>
                  <a:srgbClr val="FFFFFF"/>
                </a:solidFill>
                <a:latin typeface="Finger Paint"/>
                <a:ea typeface="Finger Paint"/>
                <a:cs typeface="Finger Paint"/>
                <a:sym typeface="Finger Paint"/>
              </a:rPr>
              <a:t>за</a:t>
            </a:r>
            <a:r>
              <a:rPr lang="en-US" sz="2700" dirty="0" smtClean="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звітний</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період</a:t>
            </a:r>
            <a:r>
              <a:rPr lang="en-US" sz="2700" dirty="0">
                <a:solidFill>
                  <a:srgbClr val="FFFFFF"/>
                </a:solidFill>
                <a:latin typeface="Finger Paint"/>
                <a:ea typeface="Finger Paint"/>
                <a:cs typeface="Finger Paint"/>
                <a:sym typeface="Finger Paint"/>
              </a:rPr>
              <a:t> у </a:t>
            </a:r>
            <a:r>
              <a:rPr lang="en-US" sz="2700" dirty="0" err="1">
                <a:solidFill>
                  <a:srgbClr val="FFFFFF"/>
                </a:solidFill>
                <a:latin typeface="Finger Paint"/>
                <a:ea typeface="Finger Paint"/>
                <a:cs typeface="Finger Paint"/>
                <a:sym typeface="Finger Paint"/>
              </a:rPr>
              <a:t>гімназії</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не</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зареєстровано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надзвичайних</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ситуацій</a:t>
            </a:r>
            <a:r>
              <a:rPr lang="en-US" sz="2700" dirty="0">
                <a:solidFill>
                  <a:srgbClr val="FFFFFF"/>
                </a:solidFill>
                <a:latin typeface="Finger Paint"/>
                <a:ea typeface="Finger Paint"/>
                <a:cs typeface="Finger Paint"/>
                <a:sym typeface="Finger Paint"/>
              </a:rPr>
              <a:t>;</a:t>
            </a:r>
          </a:p>
          <a:p>
            <a:pPr algn="l">
              <a:lnSpc>
                <a:spcPts val="3375"/>
              </a:lnSpc>
            </a:pPr>
            <a:endParaRPr lang="en-US" sz="2700" dirty="0">
              <a:solidFill>
                <a:srgbClr val="FFFFFF"/>
              </a:solidFill>
              <a:latin typeface="Finger Paint"/>
              <a:ea typeface="Finger Paint"/>
              <a:cs typeface="Finger Paint"/>
              <a:sym typeface="Finger Pain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31549"/>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37655" y="320906"/>
            <a:ext cx="957639" cy="621287"/>
          </a:xfrm>
          <a:custGeom>
            <a:avLst/>
            <a:gdLst/>
            <a:ahLst/>
            <a:cxnLst/>
            <a:rect l="l" t="t" r="r" b="b"/>
            <a:pathLst>
              <a:path w="957639" h="621287">
                <a:moveTo>
                  <a:pt x="0" y="0"/>
                </a:moveTo>
                <a:lnTo>
                  <a:pt x="957639" y="0"/>
                </a:lnTo>
                <a:lnTo>
                  <a:pt x="957639" y="621287"/>
                </a:lnTo>
                <a:lnTo>
                  <a:pt x="0" y="621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1249172" y="1744291"/>
            <a:ext cx="3165647" cy="968947"/>
          </a:xfrm>
          <a:custGeom>
            <a:avLst/>
            <a:gdLst/>
            <a:ahLst/>
            <a:cxnLst/>
            <a:rect l="l" t="t" r="r" b="b"/>
            <a:pathLst>
              <a:path w="3165647" h="968947">
                <a:moveTo>
                  <a:pt x="0" y="0"/>
                </a:moveTo>
                <a:lnTo>
                  <a:pt x="3165647" y="0"/>
                </a:lnTo>
                <a:lnTo>
                  <a:pt x="3165647" y="968946"/>
                </a:lnTo>
                <a:lnTo>
                  <a:pt x="0" y="9689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2706096" y="789793"/>
            <a:ext cx="1128566" cy="1236476"/>
          </a:xfrm>
          <a:custGeom>
            <a:avLst/>
            <a:gdLst/>
            <a:ahLst/>
            <a:cxnLst/>
            <a:rect l="l" t="t" r="r" b="b"/>
            <a:pathLst>
              <a:path w="1128566" h="1236476">
                <a:moveTo>
                  <a:pt x="0" y="0"/>
                </a:moveTo>
                <a:lnTo>
                  <a:pt x="1128565" y="0"/>
                </a:lnTo>
                <a:lnTo>
                  <a:pt x="1128565" y="1236476"/>
                </a:lnTo>
                <a:lnTo>
                  <a:pt x="0" y="12364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5" name="Group 15"/>
          <p:cNvGrpSpPr/>
          <p:nvPr/>
        </p:nvGrpSpPr>
        <p:grpSpPr>
          <a:xfrm>
            <a:off x="984076" y="2173563"/>
            <a:ext cx="3673696" cy="3673696"/>
            <a:chOff x="0" y="0"/>
            <a:chExt cx="6350000" cy="6350000"/>
          </a:xfrm>
        </p:grpSpPr>
        <p:sp>
          <p:nvSpPr>
            <p:cNvPr id="16" name="Freeform 16"/>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17" name="TextBox 17"/>
          <p:cNvSpPr txBox="1"/>
          <p:nvPr/>
        </p:nvSpPr>
        <p:spPr>
          <a:xfrm>
            <a:off x="4913042" y="2219239"/>
            <a:ext cx="12352561" cy="4278630"/>
          </a:xfrm>
          <a:prstGeom prst="rect">
            <a:avLst/>
          </a:prstGeom>
        </p:spPr>
        <p:txBody>
          <a:bodyPr lIns="0" tIns="0" rIns="0" bIns="0" rtlCol="0" anchor="t">
            <a:spAutoFit/>
          </a:bodyPr>
          <a:lstStyle/>
          <a:p>
            <a:pPr algn="l">
              <a:lnSpc>
                <a:spcPts val="3375"/>
              </a:lnSpc>
            </a:pPr>
            <a:r>
              <a:rPr lang="en-US" sz="2700">
                <a:solidFill>
                  <a:srgbClr val="FFFFFF"/>
                </a:solidFill>
                <a:latin typeface="Finger Paint"/>
                <a:ea typeface="Finger Paint"/>
                <a:cs typeface="Finger Paint"/>
                <a:sym typeface="Finger Paint"/>
              </a:rPr>
              <a:t>За результатами проведеного в 2024-2025 н. р. самооцінювання за напрямом «Освітнє середовище закладу освіти» визначено рівень освітньої діяльності у гімназії: </a:t>
            </a:r>
          </a:p>
          <a:p>
            <a:pPr algn="l">
              <a:lnSpc>
                <a:spcPts val="3375"/>
              </a:lnSpc>
            </a:pPr>
            <a:r>
              <a:rPr lang="en-US" sz="2700">
                <a:solidFill>
                  <a:srgbClr val="FFFFFF"/>
                </a:solidFill>
                <a:latin typeface="Finger Paint"/>
                <a:ea typeface="Finger Paint"/>
                <a:cs typeface="Finger Paint"/>
                <a:sym typeface="Finger Paint"/>
              </a:rPr>
              <a:t>1.1. Забезпечення комфортних і безпечних умов навчання та праці – достатній рівень;</a:t>
            </a:r>
          </a:p>
          <a:p>
            <a:pPr algn="l">
              <a:lnSpc>
                <a:spcPts val="3375"/>
              </a:lnSpc>
            </a:pPr>
            <a:r>
              <a:rPr lang="en-US" sz="2700">
                <a:solidFill>
                  <a:srgbClr val="FFFFFF"/>
                </a:solidFill>
                <a:latin typeface="Finger Paint"/>
                <a:ea typeface="Finger Paint"/>
                <a:cs typeface="Finger Paint"/>
                <a:sym typeface="Finger Paint"/>
              </a:rPr>
              <a:t>1.2. Створення освітнього середовища, вільного від будь-яких форм насильства та дискримінації – достатній рівень;</a:t>
            </a:r>
          </a:p>
          <a:p>
            <a:pPr algn="l">
              <a:lnSpc>
                <a:spcPts val="3375"/>
              </a:lnSpc>
            </a:pPr>
            <a:r>
              <a:rPr lang="en-US" sz="2700">
                <a:solidFill>
                  <a:srgbClr val="FFFFFF"/>
                </a:solidFill>
                <a:latin typeface="Finger Paint"/>
                <a:ea typeface="Finger Paint"/>
                <a:cs typeface="Finger Paint"/>
                <a:sym typeface="Finger Paint"/>
              </a:rPr>
              <a:t>1.3. Формування інклюзивного, розвивального та мотивуючого до навчання освітнього простору – достатній рівень.</a:t>
            </a:r>
          </a:p>
          <a:p>
            <a:pPr algn="l">
              <a:lnSpc>
                <a:spcPts val="3375"/>
              </a:lnSpc>
            </a:pPr>
            <a:endParaRPr lang="en-US" sz="2700">
              <a:solidFill>
                <a:srgbClr val="FFFFFF"/>
              </a:solidFill>
              <a:latin typeface="Finger Paint"/>
              <a:ea typeface="Finger Paint"/>
              <a:cs typeface="Finger Paint"/>
              <a:sym typeface="Finger Paint"/>
            </a:endParaRPr>
          </a:p>
        </p:txBody>
      </p:sp>
      <p:sp>
        <p:nvSpPr>
          <p:cNvPr id="18" name="TextBox 18"/>
          <p:cNvSpPr txBox="1"/>
          <p:nvPr/>
        </p:nvSpPr>
        <p:spPr>
          <a:xfrm>
            <a:off x="4708013" y="923143"/>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grpSp>
        <p:nvGrpSpPr>
          <p:cNvPr id="19" name="Group 19"/>
          <p:cNvGrpSpPr/>
          <p:nvPr/>
        </p:nvGrpSpPr>
        <p:grpSpPr>
          <a:xfrm>
            <a:off x="13834661" y="5827358"/>
            <a:ext cx="3430942" cy="3430942"/>
            <a:chOff x="0" y="0"/>
            <a:chExt cx="6350000" cy="6350000"/>
          </a:xfrm>
        </p:grpSpPr>
        <p:sp>
          <p:nvSpPr>
            <p:cNvPr id="20" name="Freeform 20"/>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21" name="TextBox 21"/>
          <p:cNvSpPr txBox="1"/>
          <p:nvPr/>
        </p:nvSpPr>
        <p:spPr>
          <a:xfrm>
            <a:off x="1273276" y="7251162"/>
            <a:ext cx="11926451" cy="1278255"/>
          </a:xfrm>
          <a:prstGeom prst="rect">
            <a:avLst/>
          </a:prstGeom>
        </p:spPr>
        <p:txBody>
          <a:bodyPr lIns="0" tIns="0" rIns="0" bIns="0" rtlCol="0" anchor="t">
            <a:spAutoFit/>
          </a:bodyPr>
          <a:lstStyle/>
          <a:p>
            <a:pPr algn="l">
              <a:lnSpc>
                <a:spcPts val="3375"/>
              </a:lnSpc>
            </a:pPr>
            <a:r>
              <a:rPr lang="en-US" sz="2700">
                <a:solidFill>
                  <a:srgbClr val="FFFFFF"/>
                </a:solidFill>
                <a:latin typeface="Finger Paint"/>
                <a:ea typeface="Finger Paint"/>
                <a:cs typeface="Finger Paint"/>
                <a:sym typeface="Finger Paint"/>
              </a:rPr>
              <a:t>Прозорість і відкритість роботи закладу забезпечується через контент вебсайту закладу.</a:t>
            </a:r>
          </a:p>
          <a:p>
            <a:pPr algn="l">
              <a:lnSpc>
                <a:spcPts val="3375"/>
              </a:lnSpc>
            </a:pPr>
            <a:endParaRPr lang="en-US" sz="2700">
              <a:solidFill>
                <a:srgbClr val="FFFFFF"/>
              </a:solidFill>
              <a:latin typeface="Finger Paint"/>
              <a:ea typeface="Finger Paint"/>
              <a:cs typeface="Finger Paint"/>
              <a:sym typeface="Finger Pain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586899" y="658823"/>
            <a:ext cx="17278348" cy="9163976"/>
            <a:chOff x="0" y="0"/>
            <a:chExt cx="4550676" cy="2413557"/>
          </a:xfrm>
        </p:grpSpPr>
        <p:sp>
          <p:nvSpPr>
            <p:cNvPr id="4" name="Freeform 4"/>
            <p:cNvSpPr/>
            <p:nvPr/>
          </p:nvSpPr>
          <p:spPr>
            <a:xfrm>
              <a:off x="0" y="0"/>
              <a:ext cx="4550676" cy="2413558"/>
            </a:xfrm>
            <a:custGeom>
              <a:avLst/>
              <a:gdLst/>
              <a:ahLst/>
              <a:cxnLst/>
              <a:rect l="l" t="t" r="r" b="b"/>
              <a:pathLst>
                <a:path w="4550676" h="2413558">
                  <a:moveTo>
                    <a:pt x="0" y="0"/>
                  </a:moveTo>
                  <a:lnTo>
                    <a:pt x="4550676" y="0"/>
                  </a:lnTo>
                  <a:lnTo>
                    <a:pt x="4550676" y="2413558"/>
                  </a:lnTo>
                  <a:lnTo>
                    <a:pt x="0" y="2413558"/>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550676" cy="245165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08726" y="329412"/>
            <a:ext cx="1015497" cy="658823"/>
          </a:xfrm>
          <a:custGeom>
            <a:avLst/>
            <a:gdLst/>
            <a:ahLst/>
            <a:cxnLst/>
            <a:rect l="l" t="t" r="r" b="b"/>
            <a:pathLst>
              <a:path w="1015497" h="658823">
                <a:moveTo>
                  <a:pt x="0" y="0"/>
                </a:moveTo>
                <a:lnTo>
                  <a:pt x="1015497" y="0"/>
                </a:lnTo>
                <a:lnTo>
                  <a:pt x="1015497" y="658823"/>
                </a:lnTo>
                <a:lnTo>
                  <a:pt x="0" y="6588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13"/>
          <p:cNvGrpSpPr/>
          <p:nvPr/>
        </p:nvGrpSpPr>
        <p:grpSpPr>
          <a:xfrm>
            <a:off x="1075502" y="5455916"/>
            <a:ext cx="3826631" cy="2702764"/>
            <a:chOff x="0" y="0"/>
            <a:chExt cx="4198620" cy="2965502"/>
          </a:xfrm>
        </p:grpSpPr>
        <p:sp>
          <p:nvSpPr>
            <p:cNvPr id="14" name="Freeform 14"/>
            <p:cNvSpPr/>
            <p:nvPr/>
          </p:nvSpPr>
          <p:spPr>
            <a:xfrm>
              <a:off x="-12700" y="-2540"/>
              <a:ext cx="4215130" cy="2969312"/>
            </a:xfrm>
            <a:custGeom>
              <a:avLst/>
              <a:gdLst/>
              <a:ahLst/>
              <a:cxnLst/>
              <a:rect l="l" t="t" r="r" b="b"/>
              <a:pathLst>
                <a:path w="4215130" h="2969312">
                  <a:moveTo>
                    <a:pt x="4196080" y="1455330"/>
                  </a:moveTo>
                  <a:cubicBezTo>
                    <a:pt x="4199890" y="1452884"/>
                    <a:pt x="4203700" y="1451662"/>
                    <a:pt x="4206240" y="1447993"/>
                  </a:cubicBezTo>
                  <a:cubicBezTo>
                    <a:pt x="4208780" y="1445547"/>
                    <a:pt x="4213860" y="1441878"/>
                    <a:pt x="4213860" y="1438210"/>
                  </a:cubicBezTo>
                  <a:cubicBezTo>
                    <a:pt x="4213860" y="1435764"/>
                    <a:pt x="4208780" y="1432095"/>
                    <a:pt x="4206240" y="1429650"/>
                  </a:cubicBezTo>
                  <a:lnTo>
                    <a:pt x="4194810" y="1418644"/>
                  </a:lnTo>
                  <a:cubicBezTo>
                    <a:pt x="4197350" y="1416198"/>
                    <a:pt x="4202430" y="1414975"/>
                    <a:pt x="4202430" y="1411306"/>
                  </a:cubicBezTo>
                  <a:cubicBezTo>
                    <a:pt x="4204970" y="1401523"/>
                    <a:pt x="4208780" y="1391740"/>
                    <a:pt x="4208780" y="1381957"/>
                  </a:cubicBezTo>
                  <a:cubicBezTo>
                    <a:pt x="4208780" y="1377065"/>
                    <a:pt x="4199890" y="1373397"/>
                    <a:pt x="4194810" y="1367282"/>
                  </a:cubicBezTo>
                  <a:cubicBezTo>
                    <a:pt x="4199890" y="1367282"/>
                    <a:pt x="4202430" y="1367282"/>
                    <a:pt x="4206240" y="1366059"/>
                  </a:cubicBezTo>
                  <a:lnTo>
                    <a:pt x="4206240" y="1362391"/>
                  </a:lnTo>
                  <a:lnTo>
                    <a:pt x="4194810" y="1362391"/>
                  </a:lnTo>
                  <a:cubicBezTo>
                    <a:pt x="4187190" y="1357499"/>
                    <a:pt x="4179570" y="1347716"/>
                    <a:pt x="4177030" y="1348939"/>
                  </a:cubicBezTo>
                  <a:cubicBezTo>
                    <a:pt x="4163060" y="1356276"/>
                    <a:pt x="4163060" y="1346493"/>
                    <a:pt x="4160520" y="1339156"/>
                  </a:cubicBezTo>
                  <a:cubicBezTo>
                    <a:pt x="4155440" y="1340379"/>
                    <a:pt x="4150360" y="1341602"/>
                    <a:pt x="4146550" y="1340379"/>
                  </a:cubicBezTo>
                  <a:cubicBezTo>
                    <a:pt x="4137660" y="1339156"/>
                    <a:pt x="4128770" y="1335487"/>
                    <a:pt x="4119880" y="1335487"/>
                  </a:cubicBezTo>
                  <a:cubicBezTo>
                    <a:pt x="4108450" y="1334264"/>
                    <a:pt x="4095750" y="1334264"/>
                    <a:pt x="4083050" y="1333041"/>
                  </a:cubicBezTo>
                  <a:cubicBezTo>
                    <a:pt x="4064000" y="1330596"/>
                    <a:pt x="4044950" y="1328150"/>
                    <a:pt x="4025900" y="1325704"/>
                  </a:cubicBezTo>
                  <a:cubicBezTo>
                    <a:pt x="4024630" y="1325704"/>
                    <a:pt x="4022090" y="1328150"/>
                    <a:pt x="4020820" y="1328150"/>
                  </a:cubicBezTo>
                  <a:cubicBezTo>
                    <a:pt x="4010660" y="1326927"/>
                    <a:pt x="4000500" y="1325704"/>
                    <a:pt x="3991610" y="1323258"/>
                  </a:cubicBezTo>
                  <a:cubicBezTo>
                    <a:pt x="3989070" y="1322035"/>
                    <a:pt x="3987800" y="1315921"/>
                    <a:pt x="3987800" y="1313475"/>
                  </a:cubicBezTo>
                  <a:cubicBezTo>
                    <a:pt x="4001770" y="1303692"/>
                    <a:pt x="4015740" y="1293909"/>
                    <a:pt x="4024630" y="1287795"/>
                  </a:cubicBezTo>
                  <a:cubicBezTo>
                    <a:pt x="4034790" y="1286572"/>
                    <a:pt x="4041140" y="1285349"/>
                    <a:pt x="4050030" y="1285349"/>
                  </a:cubicBezTo>
                  <a:cubicBezTo>
                    <a:pt x="4042410" y="1275566"/>
                    <a:pt x="4037330" y="1270674"/>
                    <a:pt x="4030980" y="1263337"/>
                  </a:cubicBezTo>
                  <a:cubicBezTo>
                    <a:pt x="4027170" y="1264560"/>
                    <a:pt x="4023360" y="1265783"/>
                    <a:pt x="4017010" y="1268228"/>
                  </a:cubicBezTo>
                  <a:cubicBezTo>
                    <a:pt x="4017010" y="1262114"/>
                    <a:pt x="4017010" y="1256000"/>
                    <a:pt x="4018280" y="1256000"/>
                  </a:cubicBezTo>
                  <a:cubicBezTo>
                    <a:pt x="4023360" y="1254777"/>
                    <a:pt x="4030980" y="1253554"/>
                    <a:pt x="4034790" y="1256000"/>
                  </a:cubicBezTo>
                  <a:cubicBezTo>
                    <a:pt x="4039870" y="1259668"/>
                    <a:pt x="4042410" y="1265783"/>
                    <a:pt x="4047490" y="1273120"/>
                  </a:cubicBezTo>
                  <a:cubicBezTo>
                    <a:pt x="4050030" y="1273120"/>
                    <a:pt x="4055110" y="1274343"/>
                    <a:pt x="4060190" y="1274343"/>
                  </a:cubicBezTo>
                  <a:cubicBezTo>
                    <a:pt x="4058920" y="1258445"/>
                    <a:pt x="4058920" y="1258445"/>
                    <a:pt x="4044950" y="1235210"/>
                  </a:cubicBezTo>
                  <a:cubicBezTo>
                    <a:pt x="4062730" y="1235210"/>
                    <a:pt x="4067810" y="1230319"/>
                    <a:pt x="4064000" y="1213198"/>
                  </a:cubicBezTo>
                  <a:cubicBezTo>
                    <a:pt x="4075430" y="1211976"/>
                    <a:pt x="4088130" y="1210753"/>
                    <a:pt x="4099560" y="1210753"/>
                  </a:cubicBezTo>
                  <a:cubicBezTo>
                    <a:pt x="4098290" y="1208307"/>
                    <a:pt x="4095750" y="1203415"/>
                    <a:pt x="4094480" y="1199747"/>
                  </a:cubicBezTo>
                  <a:cubicBezTo>
                    <a:pt x="4099560" y="1200970"/>
                    <a:pt x="4103370" y="1202193"/>
                    <a:pt x="4105910" y="1203415"/>
                  </a:cubicBezTo>
                  <a:cubicBezTo>
                    <a:pt x="4107180" y="1197301"/>
                    <a:pt x="4107180" y="1191187"/>
                    <a:pt x="4108450" y="1186295"/>
                  </a:cubicBezTo>
                  <a:cubicBezTo>
                    <a:pt x="4109720" y="1180181"/>
                    <a:pt x="4110990" y="1172843"/>
                    <a:pt x="4112260" y="1166729"/>
                  </a:cubicBezTo>
                  <a:cubicBezTo>
                    <a:pt x="4112260" y="1164283"/>
                    <a:pt x="4110990" y="1160614"/>
                    <a:pt x="4112260" y="1156946"/>
                  </a:cubicBezTo>
                  <a:cubicBezTo>
                    <a:pt x="4116070" y="1147163"/>
                    <a:pt x="4117340" y="1132488"/>
                    <a:pt x="4113530" y="1125151"/>
                  </a:cubicBezTo>
                  <a:cubicBezTo>
                    <a:pt x="4116070" y="1122705"/>
                    <a:pt x="4117340" y="1119036"/>
                    <a:pt x="4117340" y="1116590"/>
                  </a:cubicBezTo>
                  <a:cubicBezTo>
                    <a:pt x="4117340" y="1106807"/>
                    <a:pt x="4117340" y="1095801"/>
                    <a:pt x="4116070" y="1086018"/>
                  </a:cubicBezTo>
                  <a:cubicBezTo>
                    <a:pt x="4114800" y="1076235"/>
                    <a:pt x="4113530" y="1067675"/>
                    <a:pt x="4112260" y="1057892"/>
                  </a:cubicBezTo>
                  <a:cubicBezTo>
                    <a:pt x="4110990" y="1055446"/>
                    <a:pt x="4110990" y="1053000"/>
                    <a:pt x="4112260" y="1049332"/>
                  </a:cubicBezTo>
                  <a:cubicBezTo>
                    <a:pt x="4116070" y="1039549"/>
                    <a:pt x="4118610" y="1029765"/>
                    <a:pt x="4110990" y="1019982"/>
                  </a:cubicBezTo>
                  <a:cubicBezTo>
                    <a:pt x="4108450" y="1017536"/>
                    <a:pt x="4109720" y="1011422"/>
                    <a:pt x="4110990" y="1007753"/>
                  </a:cubicBezTo>
                  <a:cubicBezTo>
                    <a:pt x="4114800" y="994302"/>
                    <a:pt x="4107180" y="983296"/>
                    <a:pt x="4093210" y="980850"/>
                  </a:cubicBezTo>
                  <a:lnTo>
                    <a:pt x="4088130" y="980850"/>
                  </a:lnTo>
                  <a:cubicBezTo>
                    <a:pt x="4089400" y="977181"/>
                    <a:pt x="4090670" y="975958"/>
                    <a:pt x="4091940" y="973513"/>
                  </a:cubicBezTo>
                  <a:cubicBezTo>
                    <a:pt x="4088130" y="972290"/>
                    <a:pt x="4084320" y="972290"/>
                    <a:pt x="4081780" y="969844"/>
                  </a:cubicBezTo>
                  <a:cubicBezTo>
                    <a:pt x="4079240" y="968621"/>
                    <a:pt x="4077970" y="964952"/>
                    <a:pt x="4075430" y="963729"/>
                  </a:cubicBezTo>
                  <a:cubicBezTo>
                    <a:pt x="4065270" y="958838"/>
                    <a:pt x="4053840" y="953946"/>
                    <a:pt x="4042410" y="949055"/>
                  </a:cubicBezTo>
                  <a:cubicBezTo>
                    <a:pt x="4038600" y="947832"/>
                    <a:pt x="4033520" y="947832"/>
                    <a:pt x="4029710" y="947832"/>
                  </a:cubicBezTo>
                  <a:cubicBezTo>
                    <a:pt x="4027170" y="949055"/>
                    <a:pt x="4025900" y="944163"/>
                    <a:pt x="4023360" y="944163"/>
                  </a:cubicBezTo>
                  <a:cubicBezTo>
                    <a:pt x="4005580" y="940495"/>
                    <a:pt x="3987800" y="938049"/>
                    <a:pt x="3970020" y="933157"/>
                  </a:cubicBezTo>
                  <a:cubicBezTo>
                    <a:pt x="3956050" y="928266"/>
                    <a:pt x="3939540" y="938049"/>
                    <a:pt x="3925570" y="928266"/>
                  </a:cubicBezTo>
                  <a:cubicBezTo>
                    <a:pt x="3924300" y="927043"/>
                    <a:pt x="3921760" y="929489"/>
                    <a:pt x="3920490" y="929489"/>
                  </a:cubicBezTo>
                  <a:cubicBezTo>
                    <a:pt x="3909060" y="927043"/>
                    <a:pt x="3898900" y="933157"/>
                    <a:pt x="3887470" y="929489"/>
                  </a:cubicBezTo>
                  <a:cubicBezTo>
                    <a:pt x="3876040" y="925820"/>
                    <a:pt x="3863340" y="924597"/>
                    <a:pt x="3858260" y="913591"/>
                  </a:cubicBezTo>
                  <a:cubicBezTo>
                    <a:pt x="3853180" y="902585"/>
                    <a:pt x="3849370" y="891579"/>
                    <a:pt x="3849370" y="880573"/>
                  </a:cubicBezTo>
                  <a:cubicBezTo>
                    <a:pt x="3850640" y="867121"/>
                    <a:pt x="3856990" y="852447"/>
                    <a:pt x="3832860" y="854893"/>
                  </a:cubicBezTo>
                  <a:cubicBezTo>
                    <a:pt x="3834130" y="852447"/>
                    <a:pt x="3834130" y="850001"/>
                    <a:pt x="3835400" y="848778"/>
                  </a:cubicBezTo>
                  <a:cubicBezTo>
                    <a:pt x="3761740" y="841441"/>
                    <a:pt x="3688080" y="835326"/>
                    <a:pt x="3615690" y="827989"/>
                  </a:cubicBezTo>
                  <a:cubicBezTo>
                    <a:pt x="3613150" y="819429"/>
                    <a:pt x="3610610" y="809646"/>
                    <a:pt x="3608070" y="796194"/>
                  </a:cubicBezTo>
                  <a:cubicBezTo>
                    <a:pt x="3622040" y="810869"/>
                    <a:pt x="3634740" y="819429"/>
                    <a:pt x="3652520" y="818206"/>
                  </a:cubicBezTo>
                  <a:cubicBezTo>
                    <a:pt x="3653790" y="808423"/>
                    <a:pt x="3652520" y="801085"/>
                    <a:pt x="3642360" y="794971"/>
                  </a:cubicBezTo>
                  <a:cubicBezTo>
                    <a:pt x="3641090" y="793748"/>
                    <a:pt x="3639820" y="788857"/>
                    <a:pt x="3641090" y="786411"/>
                  </a:cubicBezTo>
                  <a:cubicBezTo>
                    <a:pt x="3646170" y="774182"/>
                    <a:pt x="3651250" y="763176"/>
                    <a:pt x="3655060" y="752170"/>
                  </a:cubicBezTo>
                  <a:cubicBezTo>
                    <a:pt x="3660140" y="755839"/>
                    <a:pt x="3663950" y="758284"/>
                    <a:pt x="3669030" y="760730"/>
                  </a:cubicBezTo>
                  <a:lnTo>
                    <a:pt x="3671570" y="758284"/>
                  </a:lnTo>
                  <a:lnTo>
                    <a:pt x="3656330" y="736272"/>
                  </a:lnTo>
                  <a:cubicBezTo>
                    <a:pt x="3666490" y="738718"/>
                    <a:pt x="3675380" y="739941"/>
                    <a:pt x="3686810" y="742387"/>
                  </a:cubicBezTo>
                  <a:cubicBezTo>
                    <a:pt x="3683000" y="735050"/>
                    <a:pt x="3679190" y="730158"/>
                    <a:pt x="3679190" y="730158"/>
                  </a:cubicBezTo>
                  <a:cubicBezTo>
                    <a:pt x="3685540" y="725266"/>
                    <a:pt x="3691890" y="720375"/>
                    <a:pt x="3700780" y="714260"/>
                  </a:cubicBezTo>
                  <a:cubicBezTo>
                    <a:pt x="3700780" y="713038"/>
                    <a:pt x="3702050" y="705700"/>
                    <a:pt x="3705860" y="704477"/>
                  </a:cubicBezTo>
                  <a:cubicBezTo>
                    <a:pt x="3713480" y="700809"/>
                    <a:pt x="3716020" y="706923"/>
                    <a:pt x="3718560" y="713038"/>
                  </a:cubicBezTo>
                  <a:cubicBezTo>
                    <a:pt x="3719830" y="716706"/>
                    <a:pt x="3727450" y="717929"/>
                    <a:pt x="3732530" y="719152"/>
                  </a:cubicBezTo>
                  <a:cubicBezTo>
                    <a:pt x="3737610" y="720375"/>
                    <a:pt x="3743960" y="720375"/>
                    <a:pt x="3750310" y="719152"/>
                  </a:cubicBezTo>
                  <a:cubicBezTo>
                    <a:pt x="3760470" y="719152"/>
                    <a:pt x="3770630" y="717929"/>
                    <a:pt x="3784600" y="716706"/>
                  </a:cubicBezTo>
                  <a:cubicBezTo>
                    <a:pt x="3774440" y="714260"/>
                    <a:pt x="3766820" y="711815"/>
                    <a:pt x="3760470" y="710592"/>
                  </a:cubicBezTo>
                  <a:cubicBezTo>
                    <a:pt x="3760470" y="709369"/>
                    <a:pt x="3760470" y="708146"/>
                    <a:pt x="3759200" y="706923"/>
                  </a:cubicBezTo>
                  <a:cubicBezTo>
                    <a:pt x="3769360" y="704477"/>
                    <a:pt x="3779520" y="702032"/>
                    <a:pt x="3788410" y="699586"/>
                  </a:cubicBezTo>
                  <a:cubicBezTo>
                    <a:pt x="3798570" y="702032"/>
                    <a:pt x="3807460" y="705700"/>
                    <a:pt x="3815080" y="708146"/>
                  </a:cubicBezTo>
                  <a:cubicBezTo>
                    <a:pt x="3817620" y="730158"/>
                    <a:pt x="3832860" y="711815"/>
                    <a:pt x="3841750" y="714260"/>
                  </a:cubicBezTo>
                  <a:cubicBezTo>
                    <a:pt x="3839210" y="709369"/>
                    <a:pt x="3835400" y="704477"/>
                    <a:pt x="3831590" y="698363"/>
                  </a:cubicBezTo>
                  <a:cubicBezTo>
                    <a:pt x="3848100" y="700809"/>
                    <a:pt x="3864610" y="700809"/>
                    <a:pt x="3876040" y="713038"/>
                  </a:cubicBezTo>
                  <a:cubicBezTo>
                    <a:pt x="3877310" y="714260"/>
                    <a:pt x="3882390" y="713038"/>
                    <a:pt x="3884930" y="711815"/>
                  </a:cubicBezTo>
                  <a:cubicBezTo>
                    <a:pt x="3888740" y="713038"/>
                    <a:pt x="3895090" y="715483"/>
                    <a:pt x="3897630" y="714260"/>
                  </a:cubicBezTo>
                  <a:cubicBezTo>
                    <a:pt x="3901440" y="710592"/>
                    <a:pt x="3901440" y="704477"/>
                    <a:pt x="3905250" y="697140"/>
                  </a:cubicBezTo>
                  <a:cubicBezTo>
                    <a:pt x="3914140" y="711815"/>
                    <a:pt x="3923030" y="703254"/>
                    <a:pt x="3931920" y="697140"/>
                  </a:cubicBezTo>
                  <a:cubicBezTo>
                    <a:pt x="3930650" y="700809"/>
                    <a:pt x="3930650" y="703254"/>
                    <a:pt x="3930650" y="703254"/>
                  </a:cubicBezTo>
                  <a:cubicBezTo>
                    <a:pt x="3938270" y="706923"/>
                    <a:pt x="3944620" y="709369"/>
                    <a:pt x="3953510" y="713038"/>
                  </a:cubicBezTo>
                  <a:cubicBezTo>
                    <a:pt x="3959860" y="710592"/>
                    <a:pt x="3967480" y="702032"/>
                    <a:pt x="3978910" y="710592"/>
                  </a:cubicBezTo>
                  <a:cubicBezTo>
                    <a:pt x="3980180" y="711815"/>
                    <a:pt x="3985260" y="709369"/>
                    <a:pt x="3989070" y="709369"/>
                  </a:cubicBezTo>
                  <a:cubicBezTo>
                    <a:pt x="3992880" y="708146"/>
                    <a:pt x="3995420" y="708146"/>
                    <a:pt x="3996690" y="706923"/>
                  </a:cubicBezTo>
                  <a:cubicBezTo>
                    <a:pt x="3999230" y="698363"/>
                    <a:pt x="4000500" y="691026"/>
                    <a:pt x="4004310" y="683688"/>
                  </a:cubicBezTo>
                  <a:cubicBezTo>
                    <a:pt x="4008120" y="676351"/>
                    <a:pt x="4006850" y="669014"/>
                    <a:pt x="3999230" y="666568"/>
                  </a:cubicBezTo>
                  <a:cubicBezTo>
                    <a:pt x="3996690" y="665345"/>
                    <a:pt x="3994150" y="665345"/>
                    <a:pt x="3992880" y="664122"/>
                  </a:cubicBezTo>
                  <a:cubicBezTo>
                    <a:pt x="4004310" y="653116"/>
                    <a:pt x="4014470" y="645779"/>
                    <a:pt x="4030980" y="650670"/>
                  </a:cubicBezTo>
                  <a:cubicBezTo>
                    <a:pt x="4034790" y="651893"/>
                    <a:pt x="4039870" y="647002"/>
                    <a:pt x="4046220" y="643333"/>
                  </a:cubicBezTo>
                  <a:cubicBezTo>
                    <a:pt x="4042410" y="639664"/>
                    <a:pt x="4039870" y="638441"/>
                    <a:pt x="4037330" y="637219"/>
                  </a:cubicBezTo>
                  <a:cubicBezTo>
                    <a:pt x="4047490" y="616429"/>
                    <a:pt x="4064000" y="629881"/>
                    <a:pt x="4079240" y="629881"/>
                  </a:cubicBezTo>
                  <a:cubicBezTo>
                    <a:pt x="4074160" y="626213"/>
                    <a:pt x="4071620" y="622544"/>
                    <a:pt x="4069080" y="621321"/>
                  </a:cubicBezTo>
                  <a:cubicBezTo>
                    <a:pt x="4076700" y="617652"/>
                    <a:pt x="4084320" y="615207"/>
                    <a:pt x="4090670" y="611538"/>
                  </a:cubicBezTo>
                  <a:cubicBezTo>
                    <a:pt x="4091940" y="606646"/>
                    <a:pt x="4090670" y="601755"/>
                    <a:pt x="4091940" y="599309"/>
                  </a:cubicBezTo>
                  <a:cubicBezTo>
                    <a:pt x="4098290" y="589526"/>
                    <a:pt x="4094480" y="582189"/>
                    <a:pt x="4084320" y="577297"/>
                  </a:cubicBezTo>
                  <a:cubicBezTo>
                    <a:pt x="4080510" y="574851"/>
                    <a:pt x="4076700" y="569960"/>
                    <a:pt x="4074160" y="566291"/>
                  </a:cubicBezTo>
                  <a:cubicBezTo>
                    <a:pt x="4077970" y="566291"/>
                    <a:pt x="4083050" y="565068"/>
                    <a:pt x="4088130" y="565068"/>
                  </a:cubicBezTo>
                  <a:lnTo>
                    <a:pt x="4088130" y="550394"/>
                  </a:lnTo>
                  <a:cubicBezTo>
                    <a:pt x="4090670" y="550394"/>
                    <a:pt x="4093210" y="550394"/>
                    <a:pt x="4095750" y="551616"/>
                  </a:cubicBezTo>
                  <a:cubicBezTo>
                    <a:pt x="4097020" y="536942"/>
                    <a:pt x="4098290" y="522267"/>
                    <a:pt x="4100830" y="506370"/>
                  </a:cubicBezTo>
                  <a:cubicBezTo>
                    <a:pt x="4086860" y="499032"/>
                    <a:pt x="4094480" y="490472"/>
                    <a:pt x="4102100" y="479466"/>
                  </a:cubicBezTo>
                  <a:cubicBezTo>
                    <a:pt x="4102100" y="479466"/>
                    <a:pt x="4099560" y="478243"/>
                    <a:pt x="4097020" y="478243"/>
                  </a:cubicBezTo>
                  <a:cubicBezTo>
                    <a:pt x="4098290" y="473352"/>
                    <a:pt x="4100830" y="468460"/>
                    <a:pt x="4102100" y="463569"/>
                  </a:cubicBezTo>
                  <a:cubicBezTo>
                    <a:pt x="4104640" y="453785"/>
                    <a:pt x="4100830" y="452563"/>
                    <a:pt x="4089400" y="457454"/>
                  </a:cubicBezTo>
                  <a:cubicBezTo>
                    <a:pt x="4088130" y="455008"/>
                    <a:pt x="4086860" y="451340"/>
                    <a:pt x="4084320" y="448894"/>
                  </a:cubicBezTo>
                  <a:cubicBezTo>
                    <a:pt x="4083050" y="450117"/>
                    <a:pt x="4083050" y="451340"/>
                    <a:pt x="4081780" y="452563"/>
                  </a:cubicBezTo>
                  <a:cubicBezTo>
                    <a:pt x="4076700" y="451340"/>
                    <a:pt x="4072890" y="448894"/>
                    <a:pt x="4067810" y="447671"/>
                  </a:cubicBezTo>
                  <a:cubicBezTo>
                    <a:pt x="4042410" y="437888"/>
                    <a:pt x="4015740" y="440334"/>
                    <a:pt x="3990340" y="439111"/>
                  </a:cubicBezTo>
                  <a:cubicBezTo>
                    <a:pt x="3986530" y="439111"/>
                    <a:pt x="3981450" y="442779"/>
                    <a:pt x="3977640" y="442779"/>
                  </a:cubicBezTo>
                  <a:cubicBezTo>
                    <a:pt x="3962400" y="441557"/>
                    <a:pt x="3948430" y="436665"/>
                    <a:pt x="3934460" y="435442"/>
                  </a:cubicBezTo>
                  <a:cubicBezTo>
                    <a:pt x="3915410" y="434219"/>
                    <a:pt x="3896360" y="434219"/>
                    <a:pt x="3877310" y="434219"/>
                  </a:cubicBezTo>
                  <a:cubicBezTo>
                    <a:pt x="3863340" y="434219"/>
                    <a:pt x="3860800" y="426882"/>
                    <a:pt x="3862070" y="417099"/>
                  </a:cubicBezTo>
                  <a:cubicBezTo>
                    <a:pt x="3867150" y="413430"/>
                    <a:pt x="3872230" y="406093"/>
                    <a:pt x="3872230" y="404870"/>
                  </a:cubicBezTo>
                  <a:cubicBezTo>
                    <a:pt x="3855720" y="392641"/>
                    <a:pt x="3870960" y="384081"/>
                    <a:pt x="3874770" y="374298"/>
                  </a:cubicBezTo>
                  <a:cubicBezTo>
                    <a:pt x="3873500" y="349840"/>
                    <a:pt x="3872230" y="325382"/>
                    <a:pt x="3870960" y="299702"/>
                  </a:cubicBezTo>
                  <a:cubicBezTo>
                    <a:pt x="3873500" y="298479"/>
                    <a:pt x="3878580" y="297256"/>
                    <a:pt x="3882390" y="296033"/>
                  </a:cubicBezTo>
                  <a:cubicBezTo>
                    <a:pt x="3881120" y="292364"/>
                    <a:pt x="3878580" y="288696"/>
                    <a:pt x="3878580" y="285027"/>
                  </a:cubicBezTo>
                  <a:cubicBezTo>
                    <a:pt x="3882390" y="270352"/>
                    <a:pt x="3883660" y="255678"/>
                    <a:pt x="3867150" y="244672"/>
                  </a:cubicBezTo>
                  <a:cubicBezTo>
                    <a:pt x="3874770" y="239780"/>
                    <a:pt x="3881120" y="236112"/>
                    <a:pt x="3888740" y="231220"/>
                  </a:cubicBezTo>
                  <a:cubicBezTo>
                    <a:pt x="3887470" y="229997"/>
                    <a:pt x="3886200" y="227551"/>
                    <a:pt x="3886200" y="226328"/>
                  </a:cubicBezTo>
                  <a:cubicBezTo>
                    <a:pt x="3886200" y="225106"/>
                    <a:pt x="3884930" y="225106"/>
                    <a:pt x="3883660" y="225106"/>
                  </a:cubicBezTo>
                  <a:cubicBezTo>
                    <a:pt x="3870960" y="225106"/>
                    <a:pt x="3865880" y="222660"/>
                    <a:pt x="3864610" y="210431"/>
                  </a:cubicBezTo>
                  <a:cubicBezTo>
                    <a:pt x="3864610" y="207985"/>
                    <a:pt x="3864610" y="204316"/>
                    <a:pt x="3867150" y="201871"/>
                  </a:cubicBezTo>
                  <a:cubicBezTo>
                    <a:pt x="3872230" y="198202"/>
                    <a:pt x="3877310" y="194533"/>
                    <a:pt x="3883660" y="192088"/>
                  </a:cubicBezTo>
                  <a:cubicBezTo>
                    <a:pt x="3886200" y="190865"/>
                    <a:pt x="3891280" y="192088"/>
                    <a:pt x="3893820" y="193310"/>
                  </a:cubicBezTo>
                  <a:cubicBezTo>
                    <a:pt x="3907790" y="200648"/>
                    <a:pt x="3909060" y="200648"/>
                    <a:pt x="3911600" y="184750"/>
                  </a:cubicBezTo>
                  <a:cubicBezTo>
                    <a:pt x="3914140" y="185973"/>
                    <a:pt x="3916680" y="187196"/>
                    <a:pt x="3920490" y="188419"/>
                  </a:cubicBezTo>
                  <a:cubicBezTo>
                    <a:pt x="3919220" y="183527"/>
                    <a:pt x="3919220" y="179859"/>
                    <a:pt x="3916680" y="176190"/>
                  </a:cubicBezTo>
                  <a:cubicBezTo>
                    <a:pt x="3916680" y="174967"/>
                    <a:pt x="3914140" y="173744"/>
                    <a:pt x="3911600" y="172521"/>
                  </a:cubicBezTo>
                  <a:cubicBezTo>
                    <a:pt x="3914140" y="171298"/>
                    <a:pt x="3916680" y="168853"/>
                    <a:pt x="3919220" y="170076"/>
                  </a:cubicBezTo>
                  <a:cubicBezTo>
                    <a:pt x="3931920" y="173744"/>
                    <a:pt x="3939540" y="165184"/>
                    <a:pt x="3948430" y="160293"/>
                  </a:cubicBezTo>
                  <a:cubicBezTo>
                    <a:pt x="3940810" y="150509"/>
                    <a:pt x="3933190" y="141949"/>
                    <a:pt x="3926840" y="132166"/>
                  </a:cubicBezTo>
                  <a:cubicBezTo>
                    <a:pt x="3937000" y="127275"/>
                    <a:pt x="3944620" y="124829"/>
                    <a:pt x="3952240" y="121160"/>
                  </a:cubicBezTo>
                  <a:cubicBezTo>
                    <a:pt x="3935730" y="94257"/>
                    <a:pt x="3935730" y="94257"/>
                    <a:pt x="3947160" y="83251"/>
                  </a:cubicBezTo>
                  <a:cubicBezTo>
                    <a:pt x="3947160" y="82028"/>
                    <a:pt x="3945890" y="80805"/>
                    <a:pt x="3945890" y="79582"/>
                  </a:cubicBezTo>
                  <a:cubicBezTo>
                    <a:pt x="3942080" y="80805"/>
                    <a:pt x="3937000" y="82028"/>
                    <a:pt x="3933190" y="84473"/>
                  </a:cubicBezTo>
                  <a:lnTo>
                    <a:pt x="3931920" y="83251"/>
                  </a:lnTo>
                  <a:cubicBezTo>
                    <a:pt x="3937000" y="78359"/>
                    <a:pt x="3942080" y="74690"/>
                    <a:pt x="3947160" y="69799"/>
                  </a:cubicBezTo>
                  <a:cubicBezTo>
                    <a:pt x="3947160" y="66130"/>
                    <a:pt x="3949700" y="57570"/>
                    <a:pt x="3947160" y="55124"/>
                  </a:cubicBezTo>
                  <a:cubicBezTo>
                    <a:pt x="3937000" y="46564"/>
                    <a:pt x="3948430" y="38004"/>
                    <a:pt x="3945890" y="29444"/>
                  </a:cubicBezTo>
                  <a:cubicBezTo>
                    <a:pt x="3944620" y="26998"/>
                    <a:pt x="3945890" y="20883"/>
                    <a:pt x="3944620" y="20883"/>
                  </a:cubicBezTo>
                  <a:cubicBezTo>
                    <a:pt x="3937000" y="17215"/>
                    <a:pt x="3928110" y="11100"/>
                    <a:pt x="3919220" y="11100"/>
                  </a:cubicBezTo>
                  <a:cubicBezTo>
                    <a:pt x="3898900" y="9877"/>
                    <a:pt x="3878580" y="12323"/>
                    <a:pt x="3858260" y="12323"/>
                  </a:cubicBezTo>
                  <a:lnTo>
                    <a:pt x="3793490" y="12323"/>
                  </a:lnTo>
                  <a:cubicBezTo>
                    <a:pt x="3778250" y="12323"/>
                    <a:pt x="3765550" y="8654"/>
                    <a:pt x="3750310" y="4986"/>
                  </a:cubicBezTo>
                  <a:cubicBezTo>
                    <a:pt x="3732530" y="0"/>
                    <a:pt x="3713480" y="3763"/>
                    <a:pt x="3694430" y="4986"/>
                  </a:cubicBezTo>
                  <a:cubicBezTo>
                    <a:pt x="3653790" y="6209"/>
                    <a:pt x="3613150" y="6209"/>
                    <a:pt x="3572510" y="7432"/>
                  </a:cubicBezTo>
                  <a:cubicBezTo>
                    <a:pt x="3553460" y="7432"/>
                    <a:pt x="3533140" y="9877"/>
                    <a:pt x="3514090" y="11100"/>
                  </a:cubicBezTo>
                  <a:cubicBezTo>
                    <a:pt x="3489960" y="12323"/>
                    <a:pt x="3465830" y="11100"/>
                    <a:pt x="3441700" y="12323"/>
                  </a:cubicBezTo>
                  <a:cubicBezTo>
                    <a:pt x="3416300" y="13546"/>
                    <a:pt x="3390900" y="15992"/>
                    <a:pt x="3365500" y="17215"/>
                  </a:cubicBezTo>
                  <a:cubicBezTo>
                    <a:pt x="3335020" y="18438"/>
                    <a:pt x="3304540" y="18438"/>
                    <a:pt x="3274060" y="19660"/>
                  </a:cubicBezTo>
                  <a:lnTo>
                    <a:pt x="3178810" y="23329"/>
                  </a:lnTo>
                  <a:cubicBezTo>
                    <a:pt x="3149600" y="24552"/>
                    <a:pt x="3121660" y="24552"/>
                    <a:pt x="3092450" y="24552"/>
                  </a:cubicBezTo>
                  <a:cubicBezTo>
                    <a:pt x="3070860" y="24552"/>
                    <a:pt x="3048000" y="25775"/>
                    <a:pt x="3026410" y="26998"/>
                  </a:cubicBezTo>
                  <a:lnTo>
                    <a:pt x="2961640" y="30666"/>
                  </a:lnTo>
                  <a:cubicBezTo>
                    <a:pt x="2946400" y="31889"/>
                    <a:pt x="2931160" y="31889"/>
                    <a:pt x="2914650" y="33112"/>
                  </a:cubicBezTo>
                  <a:cubicBezTo>
                    <a:pt x="2889250" y="34335"/>
                    <a:pt x="2863850" y="34335"/>
                    <a:pt x="2838450" y="35558"/>
                  </a:cubicBezTo>
                  <a:cubicBezTo>
                    <a:pt x="2809240" y="36781"/>
                    <a:pt x="2781300" y="39227"/>
                    <a:pt x="2753360" y="40450"/>
                  </a:cubicBezTo>
                  <a:cubicBezTo>
                    <a:pt x="2724150" y="42895"/>
                    <a:pt x="2696210" y="45341"/>
                    <a:pt x="2667000" y="47787"/>
                  </a:cubicBezTo>
                  <a:cubicBezTo>
                    <a:pt x="2655570" y="49010"/>
                    <a:pt x="2644140" y="49010"/>
                    <a:pt x="2631440" y="50233"/>
                  </a:cubicBezTo>
                  <a:lnTo>
                    <a:pt x="2594610" y="50233"/>
                  </a:lnTo>
                  <a:cubicBezTo>
                    <a:pt x="2552700" y="52678"/>
                    <a:pt x="2512060" y="56347"/>
                    <a:pt x="2470150" y="58793"/>
                  </a:cubicBezTo>
                  <a:cubicBezTo>
                    <a:pt x="2444750" y="60016"/>
                    <a:pt x="2418080" y="61239"/>
                    <a:pt x="2392680" y="63684"/>
                  </a:cubicBezTo>
                  <a:cubicBezTo>
                    <a:pt x="2377440" y="64907"/>
                    <a:pt x="2360930" y="67353"/>
                    <a:pt x="2345690" y="68576"/>
                  </a:cubicBezTo>
                  <a:lnTo>
                    <a:pt x="2242820" y="75913"/>
                  </a:lnTo>
                  <a:cubicBezTo>
                    <a:pt x="2221230" y="77136"/>
                    <a:pt x="2200910" y="82028"/>
                    <a:pt x="2180590" y="83251"/>
                  </a:cubicBezTo>
                  <a:cubicBezTo>
                    <a:pt x="2148840" y="85696"/>
                    <a:pt x="2115820" y="86919"/>
                    <a:pt x="2084070" y="89365"/>
                  </a:cubicBezTo>
                  <a:cubicBezTo>
                    <a:pt x="2076450" y="89365"/>
                    <a:pt x="2067560" y="90588"/>
                    <a:pt x="2059940" y="90588"/>
                  </a:cubicBezTo>
                  <a:cubicBezTo>
                    <a:pt x="2032000" y="93034"/>
                    <a:pt x="2005330" y="95479"/>
                    <a:pt x="1977390" y="97925"/>
                  </a:cubicBezTo>
                  <a:cubicBezTo>
                    <a:pt x="1962150" y="99148"/>
                    <a:pt x="1945640" y="101594"/>
                    <a:pt x="1930400" y="102817"/>
                  </a:cubicBezTo>
                  <a:cubicBezTo>
                    <a:pt x="1911350" y="104040"/>
                    <a:pt x="1892300" y="105263"/>
                    <a:pt x="1874520" y="106485"/>
                  </a:cubicBezTo>
                  <a:cubicBezTo>
                    <a:pt x="1838960" y="110154"/>
                    <a:pt x="1802130" y="113823"/>
                    <a:pt x="1766570" y="117491"/>
                  </a:cubicBezTo>
                  <a:cubicBezTo>
                    <a:pt x="1760220" y="118714"/>
                    <a:pt x="1755140" y="122383"/>
                    <a:pt x="1748790" y="122383"/>
                  </a:cubicBezTo>
                  <a:cubicBezTo>
                    <a:pt x="1719580" y="124829"/>
                    <a:pt x="1690370" y="124829"/>
                    <a:pt x="1662430" y="128497"/>
                  </a:cubicBezTo>
                  <a:cubicBezTo>
                    <a:pt x="1647190" y="130943"/>
                    <a:pt x="1630680" y="124829"/>
                    <a:pt x="1616710" y="137058"/>
                  </a:cubicBezTo>
                  <a:cubicBezTo>
                    <a:pt x="1611630" y="140726"/>
                    <a:pt x="1597660" y="134612"/>
                    <a:pt x="1588770" y="135835"/>
                  </a:cubicBezTo>
                  <a:cubicBezTo>
                    <a:pt x="1553210" y="139503"/>
                    <a:pt x="1517650" y="144395"/>
                    <a:pt x="1483360" y="148064"/>
                  </a:cubicBezTo>
                  <a:cubicBezTo>
                    <a:pt x="1455420" y="151732"/>
                    <a:pt x="1428750" y="154178"/>
                    <a:pt x="1400810" y="157847"/>
                  </a:cubicBezTo>
                  <a:cubicBezTo>
                    <a:pt x="1390650" y="159070"/>
                    <a:pt x="1380490" y="162738"/>
                    <a:pt x="1371600" y="163961"/>
                  </a:cubicBezTo>
                  <a:cubicBezTo>
                    <a:pt x="1346200" y="166407"/>
                    <a:pt x="1320800" y="168853"/>
                    <a:pt x="1296670" y="171298"/>
                  </a:cubicBezTo>
                  <a:cubicBezTo>
                    <a:pt x="1296670" y="176190"/>
                    <a:pt x="1296670" y="178636"/>
                    <a:pt x="1295400" y="181082"/>
                  </a:cubicBezTo>
                  <a:cubicBezTo>
                    <a:pt x="1292860" y="178636"/>
                    <a:pt x="1290320" y="174967"/>
                    <a:pt x="1287780" y="170076"/>
                  </a:cubicBezTo>
                  <a:cubicBezTo>
                    <a:pt x="1282700" y="183527"/>
                    <a:pt x="1272540" y="174967"/>
                    <a:pt x="1264920" y="176190"/>
                  </a:cubicBezTo>
                  <a:cubicBezTo>
                    <a:pt x="1250950" y="178636"/>
                    <a:pt x="1235710" y="182304"/>
                    <a:pt x="1221740" y="183527"/>
                  </a:cubicBezTo>
                  <a:cubicBezTo>
                    <a:pt x="1196340" y="187196"/>
                    <a:pt x="1170940" y="189642"/>
                    <a:pt x="1145540" y="192088"/>
                  </a:cubicBezTo>
                  <a:cubicBezTo>
                    <a:pt x="1123950" y="194533"/>
                    <a:pt x="1102360" y="199425"/>
                    <a:pt x="1080770" y="203094"/>
                  </a:cubicBezTo>
                  <a:cubicBezTo>
                    <a:pt x="1043940" y="209208"/>
                    <a:pt x="1005840" y="212877"/>
                    <a:pt x="969010" y="218991"/>
                  </a:cubicBezTo>
                  <a:cubicBezTo>
                    <a:pt x="943610" y="222660"/>
                    <a:pt x="918210" y="228774"/>
                    <a:pt x="891540" y="232443"/>
                  </a:cubicBezTo>
                  <a:cubicBezTo>
                    <a:pt x="864870" y="237334"/>
                    <a:pt x="836930" y="241003"/>
                    <a:pt x="810260" y="245895"/>
                  </a:cubicBezTo>
                  <a:cubicBezTo>
                    <a:pt x="791210" y="249563"/>
                    <a:pt x="772160" y="254455"/>
                    <a:pt x="753110" y="258123"/>
                  </a:cubicBezTo>
                  <a:cubicBezTo>
                    <a:pt x="715010" y="264238"/>
                    <a:pt x="675640" y="270352"/>
                    <a:pt x="637540" y="276467"/>
                  </a:cubicBezTo>
                  <a:cubicBezTo>
                    <a:pt x="623570" y="278913"/>
                    <a:pt x="610870" y="283804"/>
                    <a:pt x="596900" y="286250"/>
                  </a:cubicBezTo>
                  <a:cubicBezTo>
                    <a:pt x="572770" y="291141"/>
                    <a:pt x="548640" y="293587"/>
                    <a:pt x="524510" y="298479"/>
                  </a:cubicBezTo>
                  <a:cubicBezTo>
                    <a:pt x="506730" y="302147"/>
                    <a:pt x="490220" y="308262"/>
                    <a:pt x="473710" y="310708"/>
                  </a:cubicBezTo>
                  <a:cubicBezTo>
                    <a:pt x="438150" y="318045"/>
                    <a:pt x="402590" y="322937"/>
                    <a:pt x="367030" y="329051"/>
                  </a:cubicBezTo>
                  <a:cubicBezTo>
                    <a:pt x="351790" y="331497"/>
                    <a:pt x="336550" y="336388"/>
                    <a:pt x="321310" y="340057"/>
                  </a:cubicBezTo>
                  <a:cubicBezTo>
                    <a:pt x="297180" y="346171"/>
                    <a:pt x="271780" y="351063"/>
                    <a:pt x="247650" y="357177"/>
                  </a:cubicBezTo>
                  <a:cubicBezTo>
                    <a:pt x="241300" y="358400"/>
                    <a:pt x="234950" y="362069"/>
                    <a:pt x="227330" y="363292"/>
                  </a:cubicBezTo>
                  <a:cubicBezTo>
                    <a:pt x="219710" y="364515"/>
                    <a:pt x="212090" y="364515"/>
                    <a:pt x="204470" y="365738"/>
                  </a:cubicBezTo>
                  <a:cubicBezTo>
                    <a:pt x="189230" y="369406"/>
                    <a:pt x="173990" y="373075"/>
                    <a:pt x="160020" y="376744"/>
                  </a:cubicBezTo>
                  <a:cubicBezTo>
                    <a:pt x="129540" y="384081"/>
                    <a:pt x="114300" y="386527"/>
                    <a:pt x="100330" y="393864"/>
                  </a:cubicBezTo>
                  <a:cubicBezTo>
                    <a:pt x="87630" y="399978"/>
                    <a:pt x="69850" y="398756"/>
                    <a:pt x="64770" y="418322"/>
                  </a:cubicBezTo>
                  <a:cubicBezTo>
                    <a:pt x="62230" y="424436"/>
                    <a:pt x="55880" y="428105"/>
                    <a:pt x="67310" y="430551"/>
                  </a:cubicBezTo>
                  <a:cubicBezTo>
                    <a:pt x="68580" y="430551"/>
                    <a:pt x="71120" y="434219"/>
                    <a:pt x="69850" y="435442"/>
                  </a:cubicBezTo>
                  <a:cubicBezTo>
                    <a:pt x="67310" y="442779"/>
                    <a:pt x="64770" y="450117"/>
                    <a:pt x="62230" y="459900"/>
                  </a:cubicBezTo>
                  <a:cubicBezTo>
                    <a:pt x="62230" y="459900"/>
                    <a:pt x="64770" y="461123"/>
                    <a:pt x="67310" y="463569"/>
                  </a:cubicBezTo>
                  <a:cubicBezTo>
                    <a:pt x="59690" y="470906"/>
                    <a:pt x="59690" y="497809"/>
                    <a:pt x="64770" y="506370"/>
                  </a:cubicBezTo>
                  <a:cubicBezTo>
                    <a:pt x="67310" y="511261"/>
                    <a:pt x="68580" y="517376"/>
                    <a:pt x="69850" y="523490"/>
                  </a:cubicBezTo>
                  <a:cubicBezTo>
                    <a:pt x="54610" y="527159"/>
                    <a:pt x="72390" y="535719"/>
                    <a:pt x="67310" y="540610"/>
                  </a:cubicBezTo>
                  <a:cubicBezTo>
                    <a:pt x="69850" y="540610"/>
                    <a:pt x="72390" y="540610"/>
                    <a:pt x="76200" y="541833"/>
                  </a:cubicBezTo>
                  <a:cubicBezTo>
                    <a:pt x="73660" y="545502"/>
                    <a:pt x="71120" y="547948"/>
                    <a:pt x="69850" y="549171"/>
                  </a:cubicBezTo>
                  <a:cubicBezTo>
                    <a:pt x="72390" y="551616"/>
                    <a:pt x="76200" y="552839"/>
                    <a:pt x="78740" y="555285"/>
                  </a:cubicBezTo>
                  <a:cubicBezTo>
                    <a:pt x="64770" y="573628"/>
                    <a:pt x="64770" y="582189"/>
                    <a:pt x="81280" y="598086"/>
                  </a:cubicBezTo>
                  <a:cubicBezTo>
                    <a:pt x="82550" y="599309"/>
                    <a:pt x="85090" y="601755"/>
                    <a:pt x="85090" y="602978"/>
                  </a:cubicBezTo>
                  <a:cubicBezTo>
                    <a:pt x="81280" y="616429"/>
                    <a:pt x="82550" y="628658"/>
                    <a:pt x="91440" y="639664"/>
                  </a:cubicBezTo>
                  <a:cubicBezTo>
                    <a:pt x="91440" y="639664"/>
                    <a:pt x="90170" y="643333"/>
                    <a:pt x="87630" y="645779"/>
                  </a:cubicBezTo>
                  <a:cubicBezTo>
                    <a:pt x="91440" y="644556"/>
                    <a:pt x="93980" y="643333"/>
                    <a:pt x="96520" y="643333"/>
                  </a:cubicBezTo>
                  <a:lnTo>
                    <a:pt x="92710" y="665345"/>
                  </a:lnTo>
                  <a:lnTo>
                    <a:pt x="106680" y="665345"/>
                  </a:lnTo>
                  <a:cubicBezTo>
                    <a:pt x="110490" y="670237"/>
                    <a:pt x="114300" y="673905"/>
                    <a:pt x="114300" y="675128"/>
                  </a:cubicBezTo>
                  <a:cubicBezTo>
                    <a:pt x="118110" y="671459"/>
                    <a:pt x="120650" y="670237"/>
                    <a:pt x="121920" y="669014"/>
                  </a:cubicBezTo>
                  <a:cubicBezTo>
                    <a:pt x="128270" y="678797"/>
                    <a:pt x="133350" y="686134"/>
                    <a:pt x="137160" y="693471"/>
                  </a:cubicBezTo>
                  <a:cubicBezTo>
                    <a:pt x="135890" y="702032"/>
                    <a:pt x="133350" y="709369"/>
                    <a:pt x="132080" y="714260"/>
                  </a:cubicBezTo>
                  <a:cubicBezTo>
                    <a:pt x="125730" y="714260"/>
                    <a:pt x="119380" y="713038"/>
                    <a:pt x="115570" y="715483"/>
                  </a:cubicBezTo>
                  <a:cubicBezTo>
                    <a:pt x="111760" y="717929"/>
                    <a:pt x="111760" y="724044"/>
                    <a:pt x="109220" y="727712"/>
                  </a:cubicBezTo>
                  <a:cubicBezTo>
                    <a:pt x="109220" y="728935"/>
                    <a:pt x="118110" y="744833"/>
                    <a:pt x="116840" y="746056"/>
                  </a:cubicBezTo>
                  <a:cubicBezTo>
                    <a:pt x="115570" y="754616"/>
                    <a:pt x="113030" y="763176"/>
                    <a:pt x="111760" y="772959"/>
                  </a:cubicBezTo>
                  <a:cubicBezTo>
                    <a:pt x="116840" y="776628"/>
                    <a:pt x="123190" y="781519"/>
                    <a:pt x="128270" y="785188"/>
                  </a:cubicBezTo>
                  <a:cubicBezTo>
                    <a:pt x="119380" y="790079"/>
                    <a:pt x="113030" y="794971"/>
                    <a:pt x="106680" y="798640"/>
                  </a:cubicBezTo>
                  <a:cubicBezTo>
                    <a:pt x="109220" y="799863"/>
                    <a:pt x="110490" y="801085"/>
                    <a:pt x="113030" y="802308"/>
                  </a:cubicBezTo>
                  <a:cubicBezTo>
                    <a:pt x="114300" y="807200"/>
                    <a:pt x="116840" y="812091"/>
                    <a:pt x="116840" y="816983"/>
                  </a:cubicBezTo>
                  <a:cubicBezTo>
                    <a:pt x="116840" y="821874"/>
                    <a:pt x="113030" y="830435"/>
                    <a:pt x="115570" y="831658"/>
                  </a:cubicBezTo>
                  <a:cubicBezTo>
                    <a:pt x="127000" y="837772"/>
                    <a:pt x="120650" y="856115"/>
                    <a:pt x="135890" y="858561"/>
                  </a:cubicBezTo>
                  <a:cubicBezTo>
                    <a:pt x="137160" y="858561"/>
                    <a:pt x="137160" y="861007"/>
                    <a:pt x="139700" y="863453"/>
                  </a:cubicBezTo>
                  <a:cubicBezTo>
                    <a:pt x="135890" y="863453"/>
                    <a:pt x="133350" y="863453"/>
                    <a:pt x="128270" y="864676"/>
                  </a:cubicBezTo>
                  <a:cubicBezTo>
                    <a:pt x="142240" y="874459"/>
                    <a:pt x="138430" y="883019"/>
                    <a:pt x="133350" y="890356"/>
                  </a:cubicBezTo>
                  <a:cubicBezTo>
                    <a:pt x="128270" y="891579"/>
                    <a:pt x="124460" y="892802"/>
                    <a:pt x="120650" y="894025"/>
                  </a:cubicBezTo>
                  <a:cubicBezTo>
                    <a:pt x="121920" y="896471"/>
                    <a:pt x="121920" y="897694"/>
                    <a:pt x="123190" y="900139"/>
                  </a:cubicBezTo>
                  <a:cubicBezTo>
                    <a:pt x="124460" y="901362"/>
                    <a:pt x="130810" y="917260"/>
                    <a:pt x="130810" y="919706"/>
                  </a:cubicBezTo>
                  <a:cubicBezTo>
                    <a:pt x="128270" y="925820"/>
                    <a:pt x="127000" y="931934"/>
                    <a:pt x="125730" y="938049"/>
                  </a:cubicBezTo>
                  <a:cubicBezTo>
                    <a:pt x="133350" y="938049"/>
                    <a:pt x="139700" y="939272"/>
                    <a:pt x="142240" y="939272"/>
                  </a:cubicBezTo>
                  <a:cubicBezTo>
                    <a:pt x="139700" y="940495"/>
                    <a:pt x="135890" y="942940"/>
                    <a:pt x="133350" y="944163"/>
                  </a:cubicBezTo>
                  <a:cubicBezTo>
                    <a:pt x="134620" y="946609"/>
                    <a:pt x="135890" y="949055"/>
                    <a:pt x="138430" y="950278"/>
                  </a:cubicBezTo>
                  <a:cubicBezTo>
                    <a:pt x="148590" y="949055"/>
                    <a:pt x="158750" y="947832"/>
                    <a:pt x="170180" y="946609"/>
                  </a:cubicBezTo>
                  <a:cubicBezTo>
                    <a:pt x="168910" y="952723"/>
                    <a:pt x="167640" y="957615"/>
                    <a:pt x="165100" y="962507"/>
                  </a:cubicBezTo>
                  <a:cubicBezTo>
                    <a:pt x="171450" y="962507"/>
                    <a:pt x="179070" y="963729"/>
                    <a:pt x="185420" y="963729"/>
                  </a:cubicBezTo>
                  <a:lnTo>
                    <a:pt x="185420" y="969844"/>
                  </a:lnTo>
                  <a:cubicBezTo>
                    <a:pt x="176530" y="971067"/>
                    <a:pt x="167640" y="973513"/>
                    <a:pt x="160020" y="974735"/>
                  </a:cubicBezTo>
                  <a:cubicBezTo>
                    <a:pt x="191770" y="989410"/>
                    <a:pt x="220980" y="975958"/>
                    <a:pt x="255270" y="971067"/>
                  </a:cubicBezTo>
                  <a:cubicBezTo>
                    <a:pt x="261620" y="977181"/>
                    <a:pt x="267970" y="972290"/>
                    <a:pt x="273050" y="962507"/>
                  </a:cubicBezTo>
                  <a:cubicBezTo>
                    <a:pt x="279400" y="971067"/>
                    <a:pt x="284480" y="968621"/>
                    <a:pt x="297180" y="951501"/>
                  </a:cubicBezTo>
                  <a:cubicBezTo>
                    <a:pt x="298450" y="951501"/>
                    <a:pt x="299720" y="952723"/>
                    <a:pt x="300990" y="952723"/>
                  </a:cubicBezTo>
                  <a:cubicBezTo>
                    <a:pt x="299720" y="957615"/>
                    <a:pt x="297180" y="961284"/>
                    <a:pt x="295910" y="966175"/>
                  </a:cubicBezTo>
                  <a:cubicBezTo>
                    <a:pt x="303530" y="963729"/>
                    <a:pt x="309880" y="962507"/>
                    <a:pt x="317500" y="960061"/>
                  </a:cubicBezTo>
                  <a:lnTo>
                    <a:pt x="344170" y="956392"/>
                  </a:lnTo>
                  <a:cubicBezTo>
                    <a:pt x="358140" y="953946"/>
                    <a:pt x="372110" y="952723"/>
                    <a:pt x="384810" y="950278"/>
                  </a:cubicBezTo>
                  <a:cubicBezTo>
                    <a:pt x="389890" y="949055"/>
                    <a:pt x="394970" y="945386"/>
                    <a:pt x="400050" y="944163"/>
                  </a:cubicBezTo>
                  <a:cubicBezTo>
                    <a:pt x="405130" y="942940"/>
                    <a:pt x="412750" y="939272"/>
                    <a:pt x="415290" y="941717"/>
                  </a:cubicBezTo>
                  <a:cubicBezTo>
                    <a:pt x="425450" y="950278"/>
                    <a:pt x="434340" y="960061"/>
                    <a:pt x="444500" y="968621"/>
                  </a:cubicBezTo>
                  <a:cubicBezTo>
                    <a:pt x="445770" y="966175"/>
                    <a:pt x="447040" y="962507"/>
                    <a:pt x="447040" y="962507"/>
                  </a:cubicBezTo>
                  <a:cubicBezTo>
                    <a:pt x="455930" y="964952"/>
                    <a:pt x="462280" y="966175"/>
                    <a:pt x="471170" y="968621"/>
                  </a:cubicBezTo>
                  <a:cubicBezTo>
                    <a:pt x="472440" y="972290"/>
                    <a:pt x="474980" y="977181"/>
                    <a:pt x="474980" y="979627"/>
                  </a:cubicBezTo>
                  <a:cubicBezTo>
                    <a:pt x="488950" y="980850"/>
                    <a:pt x="500380" y="982073"/>
                    <a:pt x="510540" y="983296"/>
                  </a:cubicBezTo>
                  <a:cubicBezTo>
                    <a:pt x="510540" y="984519"/>
                    <a:pt x="511810" y="985741"/>
                    <a:pt x="511810" y="986964"/>
                  </a:cubicBezTo>
                  <a:lnTo>
                    <a:pt x="488950" y="994302"/>
                  </a:lnTo>
                  <a:cubicBezTo>
                    <a:pt x="487680" y="990633"/>
                    <a:pt x="486410" y="989410"/>
                    <a:pt x="483870" y="983296"/>
                  </a:cubicBezTo>
                  <a:cubicBezTo>
                    <a:pt x="485140" y="996747"/>
                    <a:pt x="486410" y="1005308"/>
                    <a:pt x="486410" y="1016314"/>
                  </a:cubicBezTo>
                  <a:cubicBezTo>
                    <a:pt x="497840" y="1007753"/>
                    <a:pt x="513080" y="1017536"/>
                    <a:pt x="520700" y="1002862"/>
                  </a:cubicBezTo>
                  <a:cubicBezTo>
                    <a:pt x="520700" y="1001639"/>
                    <a:pt x="525780" y="1001639"/>
                    <a:pt x="527050" y="1002862"/>
                  </a:cubicBezTo>
                  <a:cubicBezTo>
                    <a:pt x="537210" y="1004085"/>
                    <a:pt x="547370" y="1005308"/>
                    <a:pt x="557530" y="1007753"/>
                  </a:cubicBezTo>
                  <a:cubicBezTo>
                    <a:pt x="556260" y="1005308"/>
                    <a:pt x="556260" y="1002862"/>
                    <a:pt x="554990" y="1000416"/>
                  </a:cubicBezTo>
                  <a:cubicBezTo>
                    <a:pt x="561340" y="1001639"/>
                    <a:pt x="566420" y="1002862"/>
                    <a:pt x="570230" y="1004085"/>
                  </a:cubicBezTo>
                  <a:cubicBezTo>
                    <a:pt x="570230" y="1005308"/>
                    <a:pt x="571500" y="1006531"/>
                    <a:pt x="571500" y="1007753"/>
                  </a:cubicBezTo>
                  <a:cubicBezTo>
                    <a:pt x="562610" y="1012645"/>
                    <a:pt x="553720" y="1018759"/>
                    <a:pt x="544830" y="1023651"/>
                  </a:cubicBezTo>
                  <a:cubicBezTo>
                    <a:pt x="530860" y="1032211"/>
                    <a:pt x="518160" y="1043217"/>
                    <a:pt x="504190" y="1046886"/>
                  </a:cubicBezTo>
                  <a:cubicBezTo>
                    <a:pt x="480060" y="1051777"/>
                    <a:pt x="455930" y="1060338"/>
                    <a:pt x="430530" y="1061561"/>
                  </a:cubicBezTo>
                  <a:lnTo>
                    <a:pt x="424180" y="1061561"/>
                  </a:lnTo>
                  <a:cubicBezTo>
                    <a:pt x="397510" y="1066452"/>
                    <a:pt x="372110" y="1071344"/>
                    <a:pt x="345440" y="1076235"/>
                  </a:cubicBezTo>
                  <a:cubicBezTo>
                    <a:pt x="341630" y="1077458"/>
                    <a:pt x="339090" y="1078681"/>
                    <a:pt x="335280" y="1078681"/>
                  </a:cubicBezTo>
                  <a:cubicBezTo>
                    <a:pt x="318770" y="1081127"/>
                    <a:pt x="302260" y="1082350"/>
                    <a:pt x="287020" y="1084795"/>
                  </a:cubicBezTo>
                  <a:cubicBezTo>
                    <a:pt x="270510" y="1088464"/>
                    <a:pt x="252730" y="1090910"/>
                    <a:pt x="236220" y="1097024"/>
                  </a:cubicBezTo>
                  <a:cubicBezTo>
                    <a:pt x="223520" y="1100693"/>
                    <a:pt x="207010" y="1099470"/>
                    <a:pt x="201930" y="1111699"/>
                  </a:cubicBezTo>
                  <a:cubicBezTo>
                    <a:pt x="196850" y="1111699"/>
                    <a:pt x="191770" y="1110476"/>
                    <a:pt x="189230" y="1111699"/>
                  </a:cubicBezTo>
                  <a:cubicBezTo>
                    <a:pt x="170180" y="1119036"/>
                    <a:pt x="151130" y="1126373"/>
                    <a:pt x="133350" y="1134934"/>
                  </a:cubicBezTo>
                  <a:cubicBezTo>
                    <a:pt x="127000" y="1139825"/>
                    <a:pt x="121920" y="1142271"/>
                    <a:pt x="119380" y="1147163"/>
                  </a:cubicBezTo>
                  <a:cubicBezTo>
                    <a:pt x="118110" y="1150831"/>
                    <a:pt x="121920" y="1156946"/>
                    <a:pt x="123190" y="1159391"/>
                  </a:cubicBezTo>
                  <a:cubicBezTo>
                    <a:pt x="120650" y="1160614"/>
                    <a:pt x="115570" y="1161837"/>
                    <a:pt x="115570" y="1163060"/>
                  </a:cubicBezTo>
                  <a:cubicBezTo>
                    <a:pt x="115570" y="1170397"/>
                    <a:pt x="115570" y="1177735"/>
                    <a:pt x="118110" y="1183849"/>
                  </a:cubicBezTo>
                  <a:cubicBezTo>
                    <a:pt x="121920" y="1192409"/>
                    <a:pt x="133350" y="1199747"/>
                    <a:pt x="120650" y="1210753"/>
                  </a:cubicBezTo>
                  <a:cubicBezTo>
                    <a:pt x="118110" y="1211976"/>
                    <a:pt x="120650" y="1218090"/>
                    <a:pt x="120650" y="1222982"/>
                  </a:cubicBezTo>
                  <a:cubicBezTo>
                    <a:pt x="124460" y="1221759"/>
                    <a:pt x="127000" y="1221759"/>
                    <a:pt x="130810" y="1221759"/>
                  </a:cubicBezTo>
                  <a:cubicBezTo>
                    <a:pt x="118110" y="1242548"/>
                    <a:pt x="118110" y="1249885"/>
                    <a:pt x="130810" y="1253554"/>
                  </a:cubicBezTo>
                  <a:cubicBezTo>
                    <a:pt x="130810" y="1260891"/>
                    <a:pt x="128270" y="1268228"/>
                    <a:pt x="130810" y="1273120"/>
                  </a:cubicBezTo>
                  <a:cubicBezTo>
                    <a:pt x="138430" y="1285349"/>
                    <a:pt x="148590" y="1297578"/>
                    <a:pt x="157480" y="1308584"/>
                  </a:cubicBezTo>
                  <a:cubicBezTo>
                    <a:pt x="156210" y="1309807"/>
                    <a:pt x="153670" y="1311030"/>
                    <a:pt x="152400" y="1311030"/>
                  </a:cubicBezTo>
                  <a:cubicBezTo>
                    <a:pt x="157480" y="1317144"/>
                    <a:pt x="162560" y="1323258"/>
                    <a:pt x="166370" y="1326927"/>
                  </a:cubicBezTo>
                  <a:cubicBezTo>
                    <a:pt x="161290" y="1334264"/>
                    <a:pt x="157480" y="1340379"/>
                    <a:pt x="152400" y="1346493"/>
                  </a:cubicBezTo>
                  <a:cubicBezTo>
                    <a:pt x="158750" y="1348939"/>
                    <a:pt x="162560" y="1350162"/>
                    <a:pt x="167640" y="1351385"/>
                  </a:cubicBezTo>
                  <a:cubicBezTo>
                    <a:pt x="158750" y="1353831"/>
                    <a:pt x="151130" y="1356276"/>
                    <a:pt x="139700" y="1361168"/>
                  </a:cubicBezTo>
                  <a:cubicBezTo>
                    <a:pt x="161290" y="1366059"/>
                    <a:pt x="162560" y="1380734"/>
                    <a:pt x="165100" y="1395409"/>
                  </a:cubicBezTo>
                  <a:cubicBezTo>
                    <a:pt x="165100" y="1396632"/>
                    <a:pt x="171450" y="1397855"/>
                    <a:pt x="175260" y="1399077"/>
                  </a:cubicBezTo>
                  <a:cubicBezTo>
                    <a:pt x="175260" y="1401523"/>
                    <a:pt x="172720" y="1405192"/>
                    <a:pt x="173990" y="1407638"/>
                  </a:cubicBezTo>
                  <a:cubicBezTo>
                    <a:pt x="179070" y="1413752"/>
                    <a:pt x="187960" y="1417421"/>
                    <a:pt x="189230" y="1424758"/>
                  </a:cubicBezTo>
                  <a:cubicBezTo>
                    <a:pt x="196850" y="1445547"/>
                    <a:pt x="210820" y="1441878"/>
                    <a:pt x="226060" y="1436987"/>
                  </a:cubicBezTo>
                  <a:lnTo>
                    <a:pt x="233680" y="1447993"/>
                  </a:lnTo>
                  <a:cubicBezTo>
                    <a:pt x="236220" y="1446770"/>
                    <a:pt x="238760" y="1444324"/>
                    <a:pt x="240030" y="1443101"/>
                  </a:cubicBezTo>
                  <a:cubicBezTo>
                    <a:pt x="241300" y="1450439"/>
                    <a:pt x="254000" y="1458999"/>
                    <a:pt x="257810" y="1454107"/>
                  </a:cubicBezTo>
                  <a:cubicBezTo>
                    <a:pt x="266700" y="1441878"/>
                    <a:pt x="276860" y="1449216"/>
                    <a:pt x="287020" y="1450439"/>
                  </a:cubicBezTo>
                  <a:cubicBezTo>
                    <a:pt x="292100" y="1451662"/>
                    <a:pt x="299720" y="1452884"/>
                    <a:pt x="302260" y="1450439"/>
                  </a:cubicBezTo>
                  <a:cubicBezTo>
                    <a:pt x="308610" y="1444324"/>
                    <a:pt x="327660" y="1450439"/>
                    <a:pt x="322580" y="1433318"/>
                  </a:cubicBezTo>
                  <a:cubicBezTo>
                    <a:pt x="321310" y="1429650"/>
                    <a:pt x="316230" y="1425981"/>
                    <a:pt x="311150" y="1422312"/>
                  </a:cubicBezTo>
                  <a:lnTo>
                    <a:pt x="347980" y="1422312"/>
                  </a:lnTo>
                  <a:cubicBezTo>
                    <a:pt x="349250" y="1425981"/>
                    <a:pt x="349250" y="1430872"/>
                    <a:pt x="350520" y="1434541"/>
                  </a:cubicBezTo>
                  <a:cubicBezTo>
                    <a:pt x="344170" y="1435764"/>
                    <a:pt x="337820" y="1436987"/>
                    <a:pt x="331470" y="1439433"/>
                  </a:cubicBezTo>
                  <a:cubicBezTo>
                    <a:pt x="331470" y="1440656"/>
                    <a:pt x="332740" y="1441878"/>
                    <a:pt x="332740" y="1444324"/>
                  </a:cubicBezTo>
                  <a:cubicBezTo>
                    <a:pt x="335280" y="1444324"/>
                    <a:pt x="339090" y="1443101"/>
                    <a:pt x="341630" y="1443101"/>
                  </a:cubicBezTo>
                  <a:cubicBezTo>
                    <a:pt x="351790" y="1446770"/>
                    <a:pt x="365760" y="1436987"/>
                    <a:pt x="374650" y="1449216"/>
                  </a:cubicBezTo>
                  <a:cubicBezTo>
                    <a:pt x="391160" y="1471228"/>
                    <a:pt x="420370" y="1477342"/>
                    <a:pt x="447040" y="1465113"/>
                  </a:cubicBezTo>
                  <a:cubicBezTo>
                    <a:pt x="449580" y="1463890"/>
                    <a:pt x="454660" y="1467559"/>
                    <a:pt x="458470" y="1468782"/>
                  </a:cubicBezTo>
                  <a:cubicBezTo>
                    <a:pt x="459740" y="1468782"/>
                    <a:pt x="459740" y="1468782"/>
                    <a:pt x="461010" y="1470005"/>
                  </a:cubicBezTo>
                  <a:cubicBezTo>
                    <a:pt x="462280" y="1467559"/>
                    <a:pt x="462280" y="1465113"/>
                    <a:pt x="462280" y="1466336"/>
                  </a:cubicBezTo>
                  <a:cubicBezTo>
                    <a:pt x="471170" y="1466336"/>
                    <a:pt x="480060" y="1468782"/>
                    <a:pt x="488950" y="1467559"/>
                  </a:cubicBezTo>
                  <a:cubicBezTo>
                    <a:pt x="502920" y="1466336"/>
                    <a:pt x="516890" y="1461445"/>
                    <a:pt x="530860" y="1460222"/>
                  </a:cubicBezTo>
                  <a:cubicBezTo>
                    <a:pt x="552450" y="1457776"/>
                    <a:pt x="574040" y="1457776"/>
                    <a:pt x="595630" y="1452884"/>
                  </a:cubicBezTo>
                  <a:cubicBezTo>
                    <a:pt x="604520" y="1450439"/>
                    <a:pt x="610870" y="1451662"/>
                    <a:pt x="617220" y="1454107"/>
                  </a:cubicBezTo>
                  <a:cubicBezTo>
                    <a:pt x="577850" y="1470005"/>
                    <a:pt x="538480" y="1485902"/>
                    <a:pt x="499110" y="1500577"/>
                  </a:cubicBezTo>
                  <a:cubicBezTo>
                    <a:pt x="499110" y="1501800"/>
                    <a:pt x="500380" y="1503023"/>
                    <a:pt x="500380" y="1504246"/>
                  </a:cubicBezTo>
                  <a:cubicBezTo>
                    <a:pt x="502920" y="1504246"/>
                    <a:pt x="505460" y="1505469"/>
                    <a:pt x="510540" y="1506692"/>
                  </a:cubicBezTo>
                  <a:cubicBezTo>
                    <a:pt x="501650" y="1510360"/>
                    <a:pt x="497840" y="1511583"/>
                    <a:pt x="491490" y="1514029"/>
                  </a:cubicBezTo>
                  <a:cubicBezTo>
                    <a:pt x="502920" y="1521366"/>
                    <a:pt x="487680" y="1529926"/>
                    <a:pt x="494030" y="1539709"/>
                  </a:cubicBezTo>
                  <a:cubicBezTo>
                    <a:pt x="499110" y="1549493"/>
                    <a:pt x="495300" y="1564167"/>
                    <a:pt x="518160" y="1560498"/>
                  </a:cubicBezTo>
                  <a:cubicBezTo>
                    <a:pt x="495300" y="1571505"/>
                    <a:pt x="494030" y="1587402"/>
                    <a:pt x="509270" y="1604522"/>
                  </a:cubicBezTo>
                  <a:cubicBezTo>
                    <a:pt x="511810" y="1606968"/>
                    <a:pt x="513080" y="1611860"/>
                    <a:pt x="511810" y="1614305"/>
                  </a:cubicBezTo>
                  <a:cubicBezTo>
                    <a:pt x="509270" y="1622866"/>
                    <a:pt x="505460" y="1630203"/>
                    <a:pt x="502920" y="1636318"/>
                  </a:cubicBezTo>
                  <a:cubicBezTo>
                    <a:pt x="494030" y="1636318"/>
                    <a:pt x="488950" y="1635095"/>
                    <a:pt x="483870" y="1635095"/>
                  </a:cubicBezTo>
                  <a:cubicBezTo>
                    <a:pt x="471170" y="1636318"/>
                    <a:pt x="458470" y="1638763"/>
                    <a:pt x="445770" y="1641209"/>
                  </a:cubicBezTo>
                  <a:cubicBezTo>
                    <a:pt x="405130" y="1648546"/>
                    <a:pt x="363220" y="1655884"/>
                    <a:pt x="322580" y="1663221"/>
                  </a:cubicBezTo>
                  <a:cubicBezTo>
                    <a:pt x="288290" y="1669335"/>
                    <a:pt x="255270" y="1681564"/>
                    <a:pt x="220980" y="1684010"/>
                  </a:cubicBezTo>
                  <a:cubicBezTo>
                    <a:pt x="196850" y="1685233"/>
                    <a:pt x="175260" y="1697462"/>
                    <a:pt x="152400" y="1698685"/>
                  </a:cubicBezTo>
                  <a:cubicBezTo>
                    <a:pt x="137160" y="1699908"/>
                    <a:pt x="121920" y="1706022"/>
                    <a:pt x="107950" y="1712136"/>
                  </a:cubicBezTo>
                  <a:cubicBezTo>
                    <a:pt x="100330" y="1714582"/>
                    <a:pt x="93980" y="1720697"/>
                    <a:pt x="87630" y="1724365"/>
                  </a:cubicBezTo>
                  <a:cubicBezTo>
                    <a:pt x="86360" y="1724365"/>
                    <a:pt x="82550" y="1723142"/>
                    <a:pt x="81280" y="1724365"/>
                  </a:cubicBezTo>
                  <a:cubicBezTo>
                    <a:pt x="71120" y="1729257"/>
                    <a:pt x="62230" y="1734148"/>
                    <a:pt x="52070" y="1737817"/>
                  </a:cubicBezTo>
                  <a:cubicBezTo>
                    <a:pt x="44450" y="1741486"/>
                    <a:pt x="38100" y="1745154"/>
                    <a:pt x="30480" y="1748823"/>
                  </a:cubicBezTo>
                  <a:cubicBezTo>
                    <a:pt x="30480" y="1750046"/>
                    <a:pt x="31750" y="1751269"/>
                    <a:pt x="31750" y="1752492"/>
                  </a:cubicBezTo>
                  <a:cubicBezTo>
                    <a:pt x="29210" y="1752492"/>
                    <a:pt x="25400" y="1751269"/>
                    <a:pt x="21590" y="1750046"/>
                  </a:cubicBezTo>
                  <a:cubicBezTo>
                    <a:pt x="22860" y="1757383"/>
                    <a:pt x="24130" y="1762275"/>
                    <a:pt x="25400" y="1768389"/>
                  </a:cubicBezTo>
                  <a:cubicBezTo>
                    <a:pt x="24130" y="1768389"/>
                    <a:pt x="24130" y="1768389"/>
                    <a:pt x="22860" y="1769612"/>
                  </a:cubicBezTo>
                  <a:cubicBezTo>
                    <a:pt x="21590" y="1767166"/>
                    <a:pt x="20320" y="1764721"/>
                    <a:pt x="19050" y="1763498"/>
                  </a:cubicBezTo>
                  <a:cubicBezTo>
                    <a:pt x="7620" y="1775727"/>
                    <a:pt x="0" y="1786733"/>
                    <a:pt x="17780" y="1794070"/>
                  </a:cubicBezTo>
                  <a:cubicBezTo>
                    <a:pt x="16510" y="1800184"/>
                    <a:pt x="16510" y="1805076"/>
                    <a:pt x="16510" y="1808744"/>
                  </a:cubicBezTo>
                  <a:lnTo>
                    <a:pt x="20320" y="1834425"/>
                  </a:lnTo>
                  <a:cubicBezTo>
                    <a:pt x="21590" y="1845431"/>
                    <a:pt x="19050" y="1856437"/>
                    <a:pt x="33020" y="1860106"/>
                  </a:cubicBezTo>
                  <a:cubicBezTo>
                    <a:pt x="29210" y="1866220"/>
                    <a:pt x="29210" y="1894347"/>
                    <a:pt x="34290" y="1895570"/>
                  </a:cubicBezTo>
                  <a:cubicBezTo>
                    <a:pt x="43180" y="1899238"/>
                    <a:pt x="45720" y="1910244"/>
                    <a:pt x="53340" y="1915136"/>
                  </a:cubicBezTo>
                  <a:cubicBezTo>
                    <a:pt x="54610" y="1916359"/>
                    <a:pt x="55880" y="1918804"/>
                    <a:pt x="55880" y="1918804"/>
                  </a:cubicBezTo>
                  <a:cubicBezTo>
                    <a:pt x="45720" y="1929811"/>
                    <a:pt x="60960" y="1924919"/>
                    <a:pt x="63500" y="1929811"/>
                  </a:cubicBezTo>
                  <a:cubicBezTo>
                    <a:pt x="60960" y="1935925"/>
                    <a:pt x="55880" y="1942039"/>
                    <a:pt x="54610" y="1949377"/>
                  </a:cubicBezTo>
                  <a:cubicBezTo>
                    <a:pt x="53340" y="1956714"/>
                    <a:pt x="54610" y="1962828"/>
                    <a:pt x="66040" y="1959160"/>
                  </a:cubicBezTo>
                  <a:cubicBezTo>
                    <a:pt x="64770" y="1970166"/>
                    <a:pt x="63500" y="1979949"/>
                    <a:pt x="62230" y="1990955"/>
                  </a:cubicBezTo>
                  <a:cubicBezTo>
                    <a:pt x="63500" y="1990955"/>
                    <a:pt x="64770" y="1989732"/>
                    <a:pt x="64770" y="1989732"/>
                  </a:cubicBezTo>
                  <a:cubicBezTo>
                    <a:pt x="68580" y="1998292"/>
                    <a:pt x="71120" y="2005630"/>
                    <a:pt x="74930" y="2012967"/>
                  </a:cubicBezTo>
                  <a:cubicBezTo>
                    <a:pt x="81280" y="2012967"/>
                    <a:pt x="87630" y="2014190"/>
                    <a:pt x="95250" y="2015413"/>
                  </a:cubicBezTo>
                  <a:lnTo>
                    <a:pt x="95250" y="2019081"/>
                  </a:lnTo>
                  <a:cubicBezTo>
                    <a:pt x="91440" y="2020304"/>
                    <a:pt x="87630" y="2021527"/>
                    <a:pt x="83820" y="2022750"/>
                  </a:cubicBezTo>
                  <a:cubicBezTo>
                    <a:pt x="85090" y="2023973"/>
                    <a:pt x="87630" y="2023973"/>
                    <a:pt x="87630" y="2023973"/>
                  </a:cubicBezTo>
                  <a:cubicBezTo>
                    <a:pt x="88900" y="2042316"/>
                    <a:pt x="105410" y="2039870"/>
                    <a:pt x="116840" y="2044762"/>
                  </a:cubicBezTo>
                  <a:cubicBezTo>
                    <a:pt x="121920" y="2047208"/>
                    <a:pt x="128270" y="2048430"/>
                    <a:pt x="132080" y="2047208"/>
                  </a:cubicBezTo>
                  <a:cubicBezTo>
                    <a:pt x="139700" y="2043539"/>
                    <a:pt x="144780" y="2044762"/>
                    <a:pt x="144780" y="2052099"/>
                  </a:cubicBezTo>
                  <a:cubicBezTo>
                    <a:pt x="144780" y="2055768"/>
                    <a:pt x="142240" y="2060659"/>
                    <a:pt x="140970" y="2063105"/>
                  </a:cubicBezTo>
                  <a:cubicBezTo>
                    <a:pt x="149860" y="2063105"/>
                    <a:pt x="163830" y="2066774"/>
                    <a:pt x="171450" y="2061882"/>
                  </a:cubicBezTo>
                  <a:cubicBezTo>
                    <a:pt x="189230" y="2050876"/>
                    <a:pt x="205740" y="2060659"/>
                    <a:pt x="222250" y="2056991"/>
                  </a:cubicBezTo>
                  <a:cubicBezTo>
                    <a:pt x="231140" y="2054545"/>
                    <a:pt x="238760" y="2054545"/>
                    <a:pt x="251460" y="2052099"/>
                  </a:cubicBezTo>
                  <a:cubicBezTo>
                    <a:pt x="257810" y="2056991"/>
                    <a:pt x="264160" y="2055768"/>
                    <a:pt x="265430" y="2049653"/>
                  </a:cubicBezTo>
                  <a:cubicBezTo>
                    <a:pt x="275590" y="2049653"/>
                    <a:pt x="284480" y="2049653"/>
                    <a:pt x="293370" y="2048430"/>
                  </a:cubicBezTo>
                  <a:cubicBezTo>
                    <a:pt x="307340" y="2045985"/>
                    <a:pt x="320040" y="2042316"/>
                    <a:pt x="334010" y="2041093"/>
                  </a:cubicBezTo>
                  <a:cubicBezTo>
                    <a:pt x="342900" y="2039870"/>
                    <a:pt x="353060" y="2042316"/>
                    <a:pt x="363220" y="2041093"/>
                  </a:cubicBezTo>
                  <a:cubicBezTo>
                    <a:pt x="368300" y="2039870"/>
                    <a:pt x="372110" y="2032533"/>
                    <a:pt x="377190" y="2028864"/>
                  </a:cubicBezTo>
                  <a:cubicBezTo>
                    <a:pt x="382270" y="2041093"/>
                    <a:pt x="392430" y="2042316"/>
                    <a:pt x="408940" y="2033756"/>
                  </a:cubicBezTo>
                  <a:cubicBezTo>
                    <a:pt x="402590" y="2028864"/>
                    <a:pt x="394970" y="2025196"/>
                    <a:pt x="388620" y="2021527"/>
                  </a:cubicBezTo>
                  <a:cubicBezTo>
                    <a:pt x="394970" y="2019081"/>
                    <a:pt x="400050" y="2015413"/>
                    <a:pt x="405130" y="2014190"/>
                  </a:cubicBezTo>
                  <a:cubicBezTo>
                    <a:pt x="410210" y="2014190"/>
                    <a:pt x="414020" y="2015413"/>
                    <a:pt x="417830" y="2015413"/>
                  </a:cubicBezTo>
                  <a:cubicBezTo>
                    <a:pt x="421640" y="2015413"/>
                    <a:pt x="425450" y="2015413"/>
                    <a:pt x="429260" y="2014190"/>
                  </a:cubicBezTo>
                  <a:cubicBezTo>
                    <a:pt x="433070" y="2012967"/>
                    <a:pt x="435610" y="2011744"/>
                    <a:pt x="438150" y="2009298"/>
                  </a:cubicBezTo>
                  <a:cubicBezTo>
                    <a:pt x="438150" y="2012967"/>
                    <a:pt x="439420" y="2017858"/>
                    <a:pt x="439420" y="2021527"/>
                  </a:cubicBezTo>
                  <a:cubicBezTo>
                    <a:pt x="439420" y="2025196"/>
                    <a:pt x="436880" y="2028864"/>
                    <a:pt x="435610" y="2032533"/>
                  </a:cubicBezTo>
                  <a:cubicBezTo>
                    <a:pt x="439420" y="2032533"/>
                    <a:pt x="443230" y="2032533"/>
                    <a:pt x="448310" y="2031310"/>
                  </a:cubicBezTo>
                  <a:cubicBezTo>
                    <a:pt x="453390" y="2038647"/>
                    <a:pt x="439420" y="2054545"/>
                    <a:pt x="458470" y="2055768"/>
                  </a:cubicBezTo>
                  <a:cubicBezTo>
                    <a:pt x="457200" y="2060659"/>
                    <a:pt x="455930" y="2064328"/>
                    <a:pt x="454660" y="2069219"/>
                  </a:cubicBezTo>
                  <a:cubicBezTo>
                    <a:pt x="462280" y="2069219"/>
                    <a:pt x="469900" y="2070442"/>
                    <a:pt x="481330" y="2071665"/>
                  </a:cubicBezTo>
                  <a:cubicBezTo>
                    <a:pt x="476250" y="2077780"/>
                    <a:pt x="472440" y="2082671"/>
                    <a:pt x="467360" y="2087563"/>
                  </a:cubicBezTo>
                  <a:cubicBezTo>
                    <a:pt x="471170" y="2086340"/>
                    <a:pt x="474980" y="2086340"/>
                    <a:pt x="482600" y="2085117"/>
                  </a:cubicBezTo>
                  <a:cubicBezTo>
                    <a:pt x="466090" y="2099792"/>
                    <a:pt x="483870" y="2101015"/>
                    <a:pt x="490220" y="2109575"/>
                  </a:cubicBezTo>
                  <a:cubicBezTo>
                    <a:pt x="494030" y="2099792"/>
                    <a:pt x="496570" y="2093677"/>
                    <a:pt x="497840" y="2088786"/>
                  </a:cubicBezTo>
                  <a:cubicBezTo>
                    <a:pt x="504190" y="2094900"/>
                    <a:pt x="511810" y="2102237"/>
                    <a:pt x="519430" y="2110798"/>
                  </a:cubicBezTo>
                  <a:cubicBezTo>
                    <a:pt x="520700" y="2110798"/>
                    <a:pt x="523240" y="2108352"/>
                    <a:pt x="524510" y="2109575"/>
                  </a:cubicBezTo>
                  <a:cubicBezTo>
                    <a:pt x="538480" y="2115689"/>
                    <a:pt x="544830" y="2109575"/>
                    <a:pt x="549910" y="2097346"/>
                  </a:cubicBezTo>
                  <a:cubicBezTo>
                    <a:pt x="551180" y="2094900"/>
                    <a:pt x="557530" y="2093677"/>
                    <a:pt x="558800" y="2092454"/>
                  </a:cubicBezTo>
                  <a:cubicBezTo>
                    <a:pt x="556260" y="2099792"/>
                    <a:pt x="552450" y="2107129"/>
                    <a:pt x="548640" y="2115689"/>
                  </a:cubicBezTo>
                  <a:cubicBezTo>
                    <a:pt x="533400" y="2118135"/>
                    <a:pt x="515620" y="2121804"/>
                    <a:pt x="497840" y="2125472"/>
                  </a:cubicBezTo>
                  <a:cubicBezTo>
                    <a:pt x="481330" y="2129141"/>
                    <a:pt x="464820" y="2135256"/>
                    <a:pt x="447040" y="2137701"/>
                  </a:cubicBezTo>
                  <a:cubicBezTo>
                    <a:pt x="422910" y="2141370"/>
                    <a:pt x="398780" y="2143816"/>
                    <a:pt x="373380" y="2147484"/>
                  </a:cubicBezTo>
                  <a:cubicBezTo>
                    <a:pt x="344170" y="2152376"/>
                    <a:pt x="314960" y="2157267"/>
                    <a:pt x="285750" y="2163382"/>
                  </a:cubicBezTo>
                  <a:cubicBezTo>
                    <a:pt x="261620" y="2168274"/>
                    <a:pt x="238760" y="2175611"/>
                    <a:pt x="214630" y="2180502"/>
                  </a:cubicBezTo>
                  <a:cubicBezTo>
                    <a:pt x="198120" y="2184171"/>
                    <a:pt x="181610" y="2185394"/>
                    <a:pt x="166370" y="2191508"/>
                  </a:cubicBezTo>
                  <a:cubicBezTo>
                    <a:pt x="151130" y="2197623"/>
                    <a:pt x="129540" y="2196400"/>
                    <a:pt x="124460" y="2217189"/>
                  </a:cubicBezTo>
                  <a:cubicBezTo>
                    <a:pt x="115570" y="2212297"/>
                    <a:pt x="109220" y="2214743"/>
                    <a:pt x="107950" y="2223303"/>
                  </a:cubicBezTo>
                  <a:cubicBezTo>
                    <a:pt x="107950" y="2225749"/>
                    <a:pt x="106680" y="2228195"/>
                    <a:pt x="104140" y="2228195"/>
                  </a:cubicBezTo>
                  <a:cubicBezTo>
                    <a:pt x="90170" y="2231864"/>
                    <a:pt x="93980" y="2239201"/>
                    <a:pt x="100330" y="2246538"/>
                  </a:cubicBezTo>
                  <a:cubicBezTo>
                    <a:pt x="107950" y="2255098"/>
                    <a:pt x="107950" y="2263659"/>
                    <a:pt x="106680" y="2273442"/>
                  </a:cubicBezTo>
                  <a:cubicBezTo>
                    <a:pt x="104140" y="2286894"/>
                    <a:pt x="101600" y="2301568"/>
                    <a:pt x="99060" y="2315020"/>
                  </a:cubicBezTo>
                  <a:cubicBezTo>
                    <a:pt x="99060" y="2318689"/>
                    <a:pt x="102870" y="2322357"/>
                    <a:pt x="105410" y="2326026"/>
                  </a:cubicBezTo>
                  <a:lnTo>
                    <a:pt x="109220" y="2333363"/>
                  </a:lnTo>
                  <a:lnTo>
                    <a:pt x="109220" y="2354152"/>
                  </a:lnTo>
                  <a:cubicBezTo>
                    <a:pt x="114300" y="2354152"/>
                    <a:pt x="120650" y="2352929"/>
                    <a:pt x="127000" y="2352929"/>
                  </a:cubicBezTo>
                  <a:cubicBezTo>
                    <a:pt x="127000" y="2352929"/>
                    <a:pt x="127000" y="2354152"/>
                    <a:pt x="128270" y="2354152"/>
                  </a:cubicBezTo>
                  <a:cubicBezTo>
                    <a:pt x="124460" y="2355375"/>
                    <a:pt x="121920" y="2356598"/>
                    <a:pt x="118110" y="2359044"/>
                  </a:cubicBezTo>
                  <a:cubicBezTo>
                    <a:pt x="125730" y="2367604"/>
                    <a:pt x="111760" y="2389616"/>
                    <a:pt x="142240" y="2384724"/>
                  </a:cubicBezTo>
                  <a:cubicBezTo>
                    <a:pt x="133350" y="2392062"/>
                    <a:pt x="128270" y="2396953"/>
                    <a:pt x="124460" y="2399399"/>
                  </a:cubicBezTo>
                  <a:cubicBezTo>
                    <a:pt x="127000" y="2405514"/>
                    <a:pt x="129540" y="2409182"/>
                    <a:pt x="130810" y="2412851"/>
                  </a:cubicBezTo>
                  <a:cubicBezTo>
                    <a:pt x="125730" y="2416520"/>
                    <a:pt x="121920" y="2420188"/>
                    <a:pt x="118110" y="2422634"/>
                  </a:cubicBezTo>
                  <a:cubicBezTo>
                    <a:pt x="123190" y="2427526"/>
                    <a:pt x="128270" y="2431194"/>
                    <a:pt x="130810" y="2434863"/>
                  </a:cubicBezTo>
                  <a:cubicBezTo>
                    <a:pt x="135890" y="2429971"/>
                    <a:pt x="140970" y="2425080"/>
                    <a:pt x="146050" y="2425080"/>
                  </a:cubicBezTo>
                  <a:cubicBezTo>
                    <a:pt x="151130" y="2425080"/>
                    <a:pt x="157480" y="2433640"/>
                    <a:pt x="163830" y="2438531"/>
                  </a:cubicBezTo>
                  <a:cubicBezTo>
                    <a:pt x="163830" y="2439754"/>
                    <a:pt x="160020" y="2440977"/>
                    <a:pt x="158750" y="2440977"/>
                  </a:cubicBezTo>
                  <a:cubicBezTo>
                    <a:pt x="149860" y="2431194"/>
                    <a:pt x="140970" y="2429971"/>
                    <a:pt x="132080" y="2440977"/>
                  </a:cubicBezTo>
                  <a:cubicBezTo>
                    <a:pt x="132080" y="2440977"/>
                    <a:pt x="130810" y="2440977"/>
                    <a:pt x="130810" y="2439754"/>
                  </a:cubicBezTo>
                  <a:cubicBezTo>
                    <a:pt x="130810" y="2438531"/>
                    <a:pt x="130810" y="2438531"/>
                    <a:pt x="129540" y="2437309"/>
                  </a:cubicBezTo>
                  <a:cubicBezTo>
                    <a:pt x="124460" y="2442200"/>
                    <a:pt x="125730" y="2445869"/>
                    <a:pt x="132080" y="2449538"/>
                  </a:cubicBezTo>
                  <a:cubicBezTo>
                    <a:pt x="140970" y="2454429"/>
                    <a:pt x="139700" y="2458098"/>
                    <a:pt x="134620" y="2464212"/>
                  </a:cubicBezTo>
                  <a:cubicBezTo>
                    <a:pt x="137160" y="2465435"/>
                    <a:pt x="140970" y="2467881"/>
                    <a:pt x="140970" y="2469104"/>
                  </a:cubicBezTo>
                  <a:cubicBezTo>
                    <a:pt x="140970" y="2475218"/>
                    <a:pt x="153670" y="2478887"/>
                    <a:pt x="143510" y="2486224"/>
                  </a:cubicBezTo>
                  <a:cubicBezTo>
                    <a:pt x="148590" y="2492339"/>
                    <a:pt x="151130" y="2498453"/>
                    <a:pt x="162560" y="2500899"/>
                  </a:cubicBezTo>
                  <a:cubicBezTo>
                    <a:pt x="172720" y="2503345"/>
                    <a:pt x="175260" y="2498453"/>
                    <a:pt x="181610" y="2497230"/>
                  </a:cubicBezTo>
                  <a:cubicBezTo>
                    <a:pt x="187960" y="2496007"/>
                    <a:pt x="195580" y="2499676"/>
                    <a:pt x="201930" y="2500899"/>
                  </a:cubicBezTo>
                  <a:cubicBezTo>
                    <a:pt x="204470" y="2500899"/>
                    <a:pt x="207010" y="2497230"/>
                    <a:pt x="207010" y="2496007"/>
                  </a:cubicBezTo>
                  <a:cubicBezTo>
                    <a:pt x="215900" y="2497230"/>
                    <a:pt x="224790" y="2499676"/>
                    <a:pt x="232410" y="2498453"/>
                  </a:cubicBezTo>
                  <a:cubicBezTo>
                    <a:pt x="243840" y="2497230"/>
                    <a:pt x="250190" y="2500899"/>
                    <a:pt x="251460" y="2510682"/>
                  </a:cubicBezTo>
                  <a:cubicBezTo>
                    <a:pt x="252730" y="2521688"/>
                    <a:pt x="259080" y="2522911"/>
                    <a:pt x="267970" y="2521688"/>
                  </a:cubicBezTo>
                  <a:cubicBezTo>
                    <a:pt x="275590" y="2520465"/>
                    <a:pt x="281940" y="2518019"/>
                    <a:pt x="289560" y="2516796"/>
                  </a:cubicBezTo>
                  <a:cubicBezTo>
                    <a:pt x="285750" y="2513128"/>
                    <a:pt x="280670" y="2509459"/>
                    <a:pt x="274320" y="2504568"/>
                  </a:cubicBezTo>
                  <a:cubicBezTo>
                    <a:pt x="280670" y="2503345"/>
                    <a:pt x="287020" y="2500899"/>
                    <a:pt x="292100" y="2500899"/>
                  </a:cubicBezTo>
                  <a:cubicBezTo>
                    <a:pt x="302260" y="2499676"/>
                    <a:pt x="311150" y="2498453"/>
                    <a:pt x="321310" y="2498453"/>
                  </a:cubicBezTo>
                  <a:cubicBezTo>
                    <a:pt x="325120" y="2498453"/>
                    <a:pt x="328930" y="2500899"/>
                    <a:pt x="332740" y="2504568"/>
                  </a:cubicBezTo>
                  <a:cubicBezTo>
                    <a:pt x="316230" y="2504568"/>
                    <a:pt x="300990" y="2504568"/>
                    <a:pt x="289560" y="2516796"/>
                  </a:cubicBezTo>
                  <a:cubicBezTo>
                    <a:pt x="293370" y="2518019"/>
                    <a:pt x="298450" y="2519242"/>
                    <a:pt x="302260" y="2519242"/>
                  </a:cubicBezTo>
                  <a:cubicBezTo>
                    <a:pt x="323850" y="2518019"/>
                    <a:pt x="346710" y="2516796"/>
                    <a:pt x="368300" y="2515573"/>
                  </a:cubicBezTo>
                  <a:cubicBezTo>
                    <a:pt x="389890" y="2514351"/>
                    <a:pt x="410210" y="2511905"/>
                    <a:pt x="433070" y="2510682"/>
                  </a:cubicBezTo>
                  <a:cubicBezTo>
                    <a:pt x="439420" y="2536362"/>
                    <a:pt x="445770" y="2560820"/>
                    <a:pt x="450850" y="2585278"/>
                  </a:cubicBezTo>
                  <a:cubicBezTo>
                    <a:pt x="448310" y="2586501"/>
                    <a:pt x="445770" y="2587724"/>
                    <a:pt x="443230" y="2587724"/>
                  </a:cubicBezTo>
                  <a:cubicBezTo>
                    <a:pt x="447040" y="2592615"/>
                    <a:pt x="452120" y="2597507"/>
                    <a:pt x="453390" y="2602399"/>
                  </a:cubicBezTo>
                  <a:cubicBezTo>
                    <a:pt x="454660" y="2609736"/>
                    <a:pt x="453390" y="2617073"/>
                    <a:pt x="453390" y="2621965"/>
                  </a:cubicBezTo>
                  <a:cubicBezTo>
                    <a:pt x="462280" y="2624411"/>
                    <a:pt x="467360" y="2625633"/>
                    <a:pt x="473710" y="2626856"/>
                  </a:cubicBezTo>
                  <a:cubicBezTo>
                    <a:pt x="472440" y="2626856"/>
                    <a:pt x="471170" y="2628079"/>
                    <a:pt x="468630" y="2628079"/>
                  </a:cubicBezTo>
                  <a:cubicBezTo>
                    <a:pt x="469900" y="2636639"/>
                    <a:pt x="472440" y="2646422"/>
                    <a:pt x="473710" y="2658651"/>
                  </a:cubicBezTo>
                  <a:lnTo>
                    <a:pt x="494030" y="2658651"/>
                  </a:lnTo>
                  <a:cubicBezTo>
                    <a:pt x="497840" y="2658651"/>
                    <a:pt x="501650" y="2661097"/>
                    <a:pt x="502920" y="2662320"/>
                  </a:cubicBezTo>
                  <a:cubicBezTo>
                    <a:pt x="508000" y="2676995"/>
                    <a:pt x="519430" y="2681886"/>
                    <a:pt x="534670" y="2678218"/>
                  </a:cubicBezTo>
                  <a:cubicBezTo>
                    <a:pt x="541020" y="2676995"/>
                    <a:pt x="548640" y="2676995"/>
                    <a:pt x="554990" y="2676995"/>
                  </a:cubicBezTo>
                  <a:lnTo>
                    <a:pt x="570230" y="2676995"/>
                  </a:lnTo>
                  <a:cubicBezTo>
                    <a:pt x="575310" y="2676995"/>
                    <a:pt x="580390" y="2675772"/>
                    <a:pt x="585470" y="2674549"/>
                  </a:cubicBezTo>
                  <a:cubicBezTo>
                    <a:pt x="586740" y="2670880"/>
                    <a:pt x="586740" y="2667212"/>
                    <a:pt x="588010" y="2662320"/>
                  </a:cubicBezTo>
                  <a:cubicBezTo>
                    <a:pt x="591820" y="2662320"/>
                    <a:pt x="594360" y="2661097"/>
                    <a:pt x="598170" y="2661097"/>
                  </a:cubicBezTo>
                  <a:cubicBezTo>
                    <a:pt x="622300" y="2658651"/>
                    <a:pt x="647700" y="2654983"/>
                    <a:pt x="673100" y="2652537"/>
                  </a:cubicBezTo>
                  <a:cubicBezTo>
                    <a:pt x="673100" y="2652537"/>
                    <a:pt x="674370" y="2654983"/>
                    <a:pt x="675640" y="2658651"/>
                  </a:cubicBezTo>
                  <a:cubicBezTo>
                    <a:pt x="671830" y="2659874"/>
                    <a:pt x="669290" y="2661097"/>
                    <a:pt x="666750" y="2662320"/>
                  </a:cubicBezTo>
                  <a:cubicBezTo>
                    <a:pt x="676910" y="2672103"/>
                    <a:pt x="690880" y="2673326"/>
                    <a:pt x="699770" y="2665989"/>
                  </a:cubicBezTo>
                  <a:cubicBezTo>
                    <a:pt x="694690" y="2662320"/>
                    <a:pt x="690880" y="2659874"/>
                    <a:pt x="684530" y="2656206"/>
                  </a:cubicBezTo>
                  <a:lnTo>
                    <a:pt x="688340" y="2652537"/>
                  </a:lnTo>
                  <a:lnTo>
                    <a:pt x="698500" y="2652537"/>
                  </a:lnTo>
                  <a:lnTo>
                    <a:pt x="698500" y="2651314"/>
                  </a:lnTo>
                  <a:cubicBezTo>
                    <a:pt x="703580" y="2652537"/>
                    <a:pt x="707390" y="2654983"/>
                    <a:pt x="712470" y="2651314"/>
                  </a:cubicBezTo>
                  <a:lnTo>
                    <a:pt x="717550" y="2651314"/>
                  </a:lnTo>
                  <a:lnTo>
                    <a:pt x="762000" y="2653760"/>
                  </a:lnTo>
                  <a:cubicBezTo>
                    <a:pt x="767080" y="2653760"/>
                    <a:pt x="769620" y="2652537"/>
                    <a:pt x="772160" y="2650091"/>
                  </a:cubicBezTo>
                  <a:cubicBezTo>
                    <a:pt x="778510" y="2659874"/>
                    <a:pt x="783590" y="2668434"/>
                    <a:pt x="789940" y="2679440"/>
                  </a:cubicBezTo>
                  <a:cubicBezTo>
                    <a:pt x="788670" y="2679440"/>
                    <a:pt x="786130" y="2680663"/>
                    <a:pt x="783590" y="2680663"/>
                  </a:cubicBezTo>
                  <a:cubicBezTo>
                    <a:pt x="800100" y="2706344"/>
                    <a:pt x="810260" y="2733247"/>
                    <a:pt x="795020" y="2762597"/>
                  </a:cubicBezTo>
                  <a:cubicBezTo>
                    <a:pt x="796290" y="2772380"/>
                    <a:pt x="798830" y="2782163"/>
                    <a:pt x="800100" y="2794392"/>
                  </a:cubicBezTo>
                  <a:lnTo>
                    <a:pt x="812800" y="2794392"/>
                  </a:lnTo>
                  <a:cubicBezTo>
                    <a:pt x="810260" y="2800506"/>
                    <a:pt x="807720" y="2804175"/>
                    <a:pt x="806450" y="2807844"/>
                  </a:cubicBezTo>
                  <a:cubicBezTo>
                    <a:pt x="806450" y="2813958"/>
                    <a:pt x="820420" y="2816404"/>
                    <a:pt x="810260" y="2824964"/>
                  </a:cubicBezTo>
                  <a:lnTo>
                    <a:pt x="812800" y="2829855"/>
                  </a:lnTo>
                  <a:cubicBezTo>
                    <a:pt x="825500" y="2845753"/>
                    <a:pt x="839470" y="2860428"/>
                    <a:pt x="853440" y="2878771"/>
                  </a:cubicBezTo>
                  <a:cubicBezTo>
                    <a:pt x="843280" y="2883663"/>
                    <a:pt x="834390" y="2888554"/>
                    <a:pt x="822960" y="2893446"/>
                  </a:cubicBezTo>
                  <a:cubicBezTo>
                    <a:pt x="834390" y="2894669"/>
                    <a:pt x="835660" y="2900783"/>
                    <a:pt x="831850" y="2909343"/>
                  </a:cubicBezTo>
                  <a:cubicBezTo>
                    <a:pt x="830580" y="2911789"/>
                    <a:pt x="833120" y="2917904"/>
                    <a:pt x="834390" y="2919126"/>
                  </a:cubicBezTo>
                  <a:cubicBezTo>
                    <a:pt x="848360" y="2922795"/>
                    <a:pt x="861060" y="2936247"/>
                    <a:pt x="877570" y="2931355"/>
                  </a:cubicBezTo>
                  <a:cubicBezTo>
                    <a:pt x="877570" y="2933801"/>
                    <a:pt x="876300" y="2937470"/>
                    <a:pt x="875030" y="2938693"/>
                  </a:cubicBezTo>
                  <a:cubicBezTo>
                    <a:pt x="864870" y="2943584"/>
                    <a:pt x="854710" y="2947253"/>
                    <a:pt x="844550" y="2952144"/>
                  </a:cubicBezTo>
                  <a:lnTo>
                    <a:pt x="859790" y="2959482"/>
                  </a:lnTo>
                  <a:cubicBezTo>
                    <a:pt x="862330" y="2955813"/>
                    <a:pt x="863600" y="2952144"/>
                    <a:pt x="866140" y="2948476"/>
                  </a:cubicBezTo>
                  <a:cubicBezTo>
                    <a:pt x="873760" y="2952144"/>
                    <a:pt x="880110" y="2954590"/>
                    <a:pt x="887730" y="2958259"/>
                  </a:cubicBezTo>
                  <a:cubicBezTo>
                    <a:pt x="883920" y="2960705"/>
                    <a:pt x="881380" y="2961927"/>
                    <a:pt x="878840" y="2963150"/>
                  </a:cubicBezTo>
                  <a:cubicBezTo>
                    <a:pt x="881380" y="2964373"/>
                    <a:pt x="883920" y="2966819"/>
                    <a:pt x="887730" y="2968042"/>
                  </a:cubicBezTo>
                  <a:cubicBezTo>
                    <a:pt x="891540" y="2969312"/>
                    <a:pt x="895350" y="2968042"/>
                    <a:pt x="897890" y="2969312"/>
                  </a:cubicBezTo>
                  <a:cubicBezTo>
                    <a:pt x="904240" y="2963150"/>
                    <a:pt x="909320" y="2955813"/>
                    <a:pt x="915670" y="2952144"/>
                  </a:cubicBezTo>
                  <a:cubicBezTo>
                    <a:pt x="923290" y="2948476"/>
                    <a:pt x="1130300" y="2927686"/>
                    <a:pt x="1137920" y="2926464"/>
                  </a:cubicBezTo>
                  <a:cubicBezTo>
                    <a:pt x="1148080" y="2925241"/>
                    <a:pt x="1159510" y="2926464"/>
                    <a:pt x="1169670" y="2927686"/>
                  </a:cubicBezTo>
                  <a:lnTo>
                    <a:pt x="1143000" y="2938693"/>
                  </a:lnTo>
                  <a:lnTo>
                    <a:pt x="1146810" y="2946030"/>
                  </a:lnTo>
                  <a:cubicBezTo>
                    <a:pt x="1159510" y="2944807"/>
                    <a:pt x="1169670" y="2944807"/>
                    <a:pt x="1179830" y="2942361"/>
                  </a:cubicBezTo>
                  <a:cubicBezTo>
                    <a:pt x="1186180" y="2941138"/>
                    <a:pt x="1196340" y="2942361"/>
                    <a:pt x="1197610" y="2932578"/>
                  </a:cubicBezTo>
                  <a:cubicBezTo>
                    <a:pt x="1206500" y="2938693"/>
                    <a:pt x="1215390" y="2939915"/>
                    <a:pt x="1226820" y="2935024"/>
                  </a:cubicBezTo>
                  <a:cubicBezTo>
                    <a:pt x="1233170" y="2932578"/>
                    <a:pt x="1240790" y="2932578"/>
                    <a:pt x="1247140" y="2931355"/>
                  </a:cubicBezTo>
                  <a:cubicBezTo>
                    <a:pt x="1262380" y="2930132"/>
                    <a:pt x="1277620" y="2928909"/>
                    <a:pt x="1292860" y="2926464"/>
                  </a:cubicBezTo>
                  <a:lnTo>
                    <a:pt x="1308100" y="2926464"/>
                  </a:lnTo>
                  <a:cubicBezTo>
                    <a:pt x="1309370" y="2924018"/>
                    <a:pt x="1309370" y="2920349"/>
                    <a:pt x="1309370" y="2920349"/>
                  </a:cubicBezTo>
                  <a:cubicBezTo>
                    <a:pt x="1323340" y="2920349"/>
                    <a:pt x="1334770" y="2921572"/>
                    <a:pt x="1347470" y="2921572"/>
                  </a:cubicBezTo>
                  <a:cubicBezTo>
                    <a:pt x="1361440" y="2921572"/>
                    <a:pt x="1367790" y="2913012"/>
                    <a:pt x="1362710" y="2899560"/>
                  </a:cubicBezTo>
                  <a:cubicBezTo>
                    <a:pt x="1366520" y="2899560"/>
                    <a:pt x="1371600" y="2900783"/>
                    <a:pt x="1374140" y="2900783"/>
                  </a:cubicBezTo>
                  <a:cubicBezTo>
                    <a:pt x="1375410" y="2905675"/>
                    <a:pt x="1374140" y="2911789"/>
                    <a:pt x="1376680" y="2913012"/>
                  </a:cubicBezTo>
                  <a:cubicBezTo>
                    <a:pt x="1380490" y="2915458"/>
                    <a:pt x="1386840" y="2915458"/>
                    <a:pt x="1391920" y="2914235"/>
                  </a:cubicBezTo>
                  <a:cubicBezTo>
                    <a:pt x="1398270" y="2913012"/>
                    <a:pt x="1405890" y="2906897"/>
                    <a:pt x="1408430" y="2909343"/>
                  </a:cubicBezTo>
                  <a:cubicBezTo>
                    <a:pt x="1421130" y="2919126"/>
                    <a:pt x="1430020" y="2910566"/>
                    <a:pt x="1436370" y="2905675"/>
                  </a:cubicBezTo>
                  <a:cubicBezTo>
                    <a:pt x="1441450" y="2906897"/>
                    <a:pt x="1443990" y="2910566"/>
                    <a:pt x="1446530" y="2909343"/>
                  </a:cubicBezTo>
                  <a:cubicBezTo>
                    <a:pt x="1452880" y="2908120"/>
                    <a:pt x="1460500" y="2906897"/>
                    <a:pt x="1466850" y="2905675"/>
                  </a:cubicBezTo>
                  <a:cubicBezTo>
                    <a:pt x="1480820" y="2902006"/>
                    <a:pt x="1496060" y="2899560"/>
                    <a:pt x="1510030" y="2899560"/>
                  </a:cubicBezTo>
                  <a:cubicBezTo>
                    <a:pt x="1529080" y="2898337"/>
                    <a:pt x="1546860" y="2893446"/>
                    <a:pt x="1565910" y="2892223"/>
                  </a:cubicBezTo>
                  <a:cubicBezTo>
                    <a:pt x="1574800" y="2891000"/>
                    <a:pt x="1583690" y="2893446"/>
                    <a:pt x="1592580" y="2894669"/>
                  </a:cubicBezTo>
                  <a:cubicBezTo>
                    <a:pt x="1595120" y="2894669"/>
                    <a:pt x="1598930" y="2894669"/>
                    <a:pt x="1598930" y="2893446"/>
                  </a:cubicBezTo>
                  <a:cubicBezTo>
                    <a:pt x="1598930" y="2881217"/>
                    <a:pt x="1619250" y="2887331"/>
                    <a:pt x="1616710" y="2873879"/>
                  </a:cubicBezTo>
                  <a:cubicBezTo>
                    <a:pt x="1619250" y="2875102"/>
                    <a:pt x="1621790" y="2875102"/>
                    <a:pt x="1623060" y="2877548"/>
                  </a:cubicBezTo>
                  <a:cubicBezTo>
                    <a:pt x="1626870" y="2881217"/>
                    <a:pt x="1629410" y="2884885"/>
                    <a:pt x="1633220" y="2888554"/>
                  </a:cubicBezTo>
                  <a:cubicBezTo>
                    <a:pt x="1633220" y="2883663"/>
                    <a:pt x="1633220" y="2879994"/>
                    <a:pt x="1631950" y="2875102"/>
                  </a:cubicBezTo>
                  <a:cubicBezTo>
                    <a:pt x="1644650" y="2881217"/>
                    <a:pt x="1657350" y="2887331"/>
                    <a:pt x="1666240" y="2892223"/>
                  </a:cubicBezTo>
                  <a:cubicBezTo>
                    <a:pt x="1675130" y="2886108"/>
                    <a:pt x="1682750" y="2883663"/>
                    <a:pt x="1687830" y="2877548"/>
                  </a:cubicBezTo>
                  <a:cubicBezTo>
                    <a:pt x="1692910" y="2870211"/>
                    <a:pt x="1691640" y="2868988"/>
                    <a:pt x="1700530" y="2875102"/>
                  </a:cubicBezTo>
                  <a:cubicBezTo>
                    <a:pt x="1699260" y="2876325"/>
                    <a:pt x="1696720" y="2877548"/>
                    <a:pt x="1694180" y="2879994"/>
                  </a:cubicBezTo>
                  <a:cubicBezTo>
                    <a:pt x="1709420" y="2876325"/>
                    <a:pt x="1723390" y="2868988"/>
                    <a:pt x="1738630" y="2870211"/>
                  </a:cubicBezTo>
                  <a:cubicBezTo>
                    <a:pt x="1753870" y="2870211"/>
                    <a:pt x="1769110" y="2872656"/>
                    <a:pt x="1783080" y="2864096"/>
                  </a:cubicBezTo>
                  <a:cubicBezTo>
                    <a:pt x="1784350" y="2867765"/>
                    <a:pt x="1784350" y="2871434"/>
                    <a:pt x="1786890" y="2872656"/>
                  </a:cubicBezTo>
                  <a:cubicBezTo>
                    <a:pt x="1790700" y="2875102"/>
                    <a:pt x="1797050" y="2876325"/>
                    <a:pt x="1798320" y="2875102"/>
                  </a:cubicBezTo>
                  <a:cubicBezTo>
                    <a:pt x="1805940" y="2864096"/>
                    <a:pt x="1818640" y="2865319"/>
                    <a:pt x="1826260" y="2871434"/>
                  </a:cubicBezTo>
                  <a:cubicBezTo>
                    <a:pt x="1836420" y="2878771"/>
                    <a:pt x="1842770" y="2872656"/>
                    <a:pt x="1851660" y="2871434"/>
                  </a:cubicBezTo>
                  <a:cubicBezTo>
                    <a:pt x="1844040" y="2867765"/>
                    <a:pt x="1837690" y="2864096"/>
                    <a:pt x="1831340" y="2861651"/>
                  </a:cubicBezTo>
                  <a:cubicBezTo>
                    <a:pt x="1832610" y="2860428"/>
                    <a:pt x="1832610" y="2859205"/>
                    <a:pt x="1833880" y="2857982"/>
                  </a:cubicBezTo>
                  <a:cubicBezTo>
                    <a:pt x="1837690" y="2859205"/>
                    <a:pt x="1842770" y="2860428"/>
                    <a:pt x="1846580" y="2862874"/>
                  </a:cubicBezTo>
                  <a:cubicBezTo>
                    <a:pt x="1847850" y="2857982"/>
                    <a:pt x="1850390" y="2854313"/>
                    <a:pt x="1851660" y="2850645"/>
                  </a:cubicBezTo>
                  <a:cubicBezTo>
                    <a:pt x="1864360" y="2856759"/>
                    <a:pt x="1875790" y="2861651"/>
                    <a:pt x="1889760" y="2853090"/>
                  </a:cubicBezTo>
                  <a:cubicBezTo>
                    <a:pt x="1892300" y="2851867"/>
                    <a:pt x="1902460" y="2844530"/>
                    <a:pt x="1899920" y="2856759"/>
                  </a:cubicBezTo>
                  <a:cubicBezTo>
                    <a:pt x="1893570" y="2860428"/>
                    <a:pt x="1887220" y="2864096"/>
                    <a:pt x="1880870" y="2866542"/>
                  </a:cubicBezTo>
                  <a:cubicBezTo>
                    <a:pt x="1880870" y="2867765"/>
                    <a:pt x="1882140" y="2867765"/>
                    <a:pt x="1882140" y="2868988"/>
                  </a:cubicBezTo>
                  <a:cubicBezTo>
                    <a:pt x="1889760" y="2867765"/>
                    <a:pt x="1898650" y="2866542"/>
                    <a:pt x="1907540" y="2865319"/>
                  </a:cubicBezTo>
                  <a:cubicBezTo>
                    <a:pt x="1905000" y="2861651"/>
                    <a:pt x="1903730" y="2859205"/>
                    <a:pt x="1902460" y="2856759"/>
                  </a:cubicBezTo>
                  <a:cubicBezTo>
                    <a:pt x="1911350" y="2857982"/>
                    <a:pt x="1921510" y="2859205"/>
                    <a:pt x="1930400" y="2857982"/>
                  </a:cubicBezTo>
                  <a:cubicBezTo>
                    <a:pt x="1949450" y="2856759"/>
                    <a:pt x="1963420" y="2838416"/>
                    <a:pt x="1986280" y="2845753"/>
                  </a:cubicBezTo>
                  <a:cubicBezTo>
                    <a:pt x="1993900" y="2848199"/>
                    <a:pt x="2011680" y="2845753"/>
                    <a:pt x="2012950" y="2829855"/>
                  </a:cubicBezTo>
                  <a:cubicBezTo>
                    <a:pt x="2012950" y="2833524"/>
                    <a:pt x="2012950" y="2838416"/>
                    <a:pt x="2014220" y="2840862"/>
                  </a:cubicBezTo>
                  <a:cubicBezTo>
                    <a:pt x="2026920" y="2837193"/>
                    <a:pt x="2038350" y="2833524"/>
                    <a:pt x="2051050" y="2829855"/>
                  </a:cubicBezTo>
                  <a:cubicBezTo>
                    <a:pt x="2051050" y="2831078"/>
                    <a:pt x="2048510" y="2834747"/>
                    <a:pt x="2049780" y="2837193"/>
                  </a:cubicBezTo>
                  <a:cubicBezTo>
                    <a:pt x="2049780" y="2840862"/>
                    <a:pt x="2052320" y="2844530"/>
                    <a:pt x="2054860" y="2846976"/>
                  </a:cubicBezTo>
                  <a:cubicBezTo>
                    <a:pt x="2056130" y="2848199"/>
                    <a:pt x="2062480" y="2846976"/>
                    <a:pt x="2062480" y="2845753"/>
                  </a:cubicBezTo>
                  <a:cubicBezTo>
                    <a:pt x="2065020" y="2834747"/>
                    <a:pt x="2073910" y="2835970"/>
                    <a:pt x="2082800" y="2835970"/>
                  </a:cubicBezTo>
                  <a:cubicBezTo>
                    <a:pt x="2090420" y="2835970"/>
                    <a:pt x="2099310" y="2834747"/>
                    <a:pt x="2108200" y="2833524"/>
                  </a:cubicBezTo>
                  <a:cubicBezTo>
                    <a:pt x="2112010" y="2827410"/>
                    <a:pt x="2114550" y="2817627"/>
                    <a:pt x="2127250" y="2829855"/>
                  </a:cubicBezTo>
                  <a:cubicBezTo>
                    <a:pt x="2132330" y="2834747"/>
                    <a:pt x="2145030" y="2833524"/>
                    <a:pt x="2146300" y="2823741"/>
                  </a:cubicBezTo>
                  <a:lnTo>
                    <a:pt x="2199640" y="2823741"/>
                  </a:lnTo>
                  <a:lnTo>
                    <a:pt x="2199640" y="2826187"/>
                  </a:lnTo>
                  <a:cubicBezTo>
                    <a:pt x="2205990" y="2824964"/>
                    <a:pt x="2212340" y="2822518"/>
                    <a:pt x="2217420" y="2821295"/>
                  </a:cubicBezTo>
                  <a:cubicBezTo>
                    <a:pt x="2221230" y="2827410"/>
                    <a:pt x="2225040" y="2833524"/>
                    <a:pt x="2230120" y="2840862"/>
                  </a:cubicBezTo>
                  <a:cubicBezTo>
                    <a:pt x="2239010" y="2817627"/>
                    <a:pt x="2249170" y="2812735"/>
                    <a:pt x="2266950" y="2821295"/>
                  </a:cubicBezTo>
                  <a:cubicBezTo>
                    <a:pt x="2269490" y="2822518"/>
                    <a:pt x="2269490" y="2828633"/>
                    <a:pt x="2270760" y="2833524"/>
                  </a:cubicBezTo>
                  <a:cubicBezTo>
                    <a:pt x="2272030" y="2832301"/>
                    <a:pt x="2279650" y="2829855"/>
                    <a:pt x="2279650" y="2828633"/>
                  </a:cubicBezTo>
                  <a:cubicBezTo>
                    <a:pt x="2278380" y="2818849"/>
                    <a:pt x="2292350" y="2826187"/>
                    <a:pt x="2291080" y="2818849"/>
                  </a:cubicBezTo>
                  <a:cubicBezTo>
                    <a:pt x="2302510" y="2823741"/>
                    <a:pt x="2305050" y="2816404"/>
                    <a:pt x="2307590" y="2811512"/>
                  </a:cubicBezTo>
                  <a:cubicBezTo>
                    <a:pt x="2302510" y="2807844"/>
                    <a:pt x="2299970" y="2805398"/>
                    <a:pt x="2296160" y="2801729"/>
                  </a:cubicBezTo>
                  <a:cubicBezTo>
                    <a:pt x="2297430" y="2800506"/>
                    <a:pt x="2297430" y="2799283"/>
                    <a:pt x="2298700" y="2798060"/>
                  </a:cubicBezTo>
                  <a:cubicBezTo>
                    <a:pt x="2308860" y="2804175"/>
                    <a:pt x="2319020" y="2810289"/>
                    <a:pt x="2325370" y="2813958"/>
                  </a:cubicBezTo>
                  <a:cubicBezTo>
                    <a:pt x="2335530" y="2812735"/>
                    <a:pt x="2344420" y="2812735"/>
                    <a:pt x="2353310" y="2811512"/>
                  </a:cubicBezTo>
                  <a:cubicBezTo>
                    <a:pt x="2362200" y="2810289"/>
                    <a:pt x="2371090" y="2806621"/>
                    <a:pt x="2381250" y="2804175"/>
                  </a:cubicBezTo>
                  <a:cubicBezTo>
                    <a:pt x="2382520" y="2806621"/>
                    <a:pt x="2383790" y="2807844"/>
                    <a:pt x="2385060" y="2810289"/>
                  </a:cubicBezTo>
                  <a:cubicBezTo>
                    <a:pt x="2388870" y="2805398"/>
                    <a:pt x="2391410" y="2800506"/>
                    <a:pt x="2396490" y="2791946"/>
                  </a:cubicBezTo>
                  <a:lnTo>
                    <a:pt x="2396490" y="2811512"/>
                  </a:lnTo>
                  <a:cubicBezTo>
                    <a:pt x="2407920" y="2804175"/>
                    <a:pt x="2416810" y="2798060"/>
                    <a:pt x="2424430" y="2791946"/>
                  </a:cubicBezTo>
                  <a:cubicBezTo>
                    <a:pt x="2429510" y="2800506"/>
                    <a:pt x="2433320" y="2809066"/>
                    <a:pt x="2437130" y="2816404"/>
                  </a:cubicBezTo>
                  <a:cubicBezTo>
                    <a:pt x="2438400" y="2816404"/>
                    <a:pt x="2438400" y="2815181"/>
                    <a:pt x="2439670" y="2815181"/>
                  </a:cubicBezTo>
                  <a:cubicBezTo>
                    <a:pt x="2438400" y="2810289"/>
                    <a:pt x="2437130" y="2805398"/>
                    <a:pt x="2434590" y="2799283"/>
                  </a:cubicBezTo>
                  <a:lnTo>
                    <a:pt x="2499360" y="2799283"/>
                  </a:lnTo>
                  <a:cubicBezTo>
                    <a:pt x="2505710" y="2788277"/>
                    <a:pt x="2519680" y="2787054"/>
                    <a:pt x="2531110" y="2798060"/>
                  </a:cubicBezTo>
                  <a:cubicBezTo>
                    <a:pt x="2547620" y="2813958"/>
                    <a:pt x="2550160" y="2813958"/>
                    <a:pt x="2560320" y="2790723"/>
                  </a:cubicBezTo>
                  <a:cubicBezTo>
                    <a:pt x="2565400" y="2793169"/>
                    <a:pt x="2570480" y="2795615"/>
                    <a:pt x="2576830" y="2799283"/>
                  </a:cubicBezTo>
                  <a:cubicBezTo>
                    <a:pt x="2584450" y="2783386"/>
                    <a:pt x="2597150" y="2783386"/>
                    <a:pt x="2612390" y="2788277"/>
                  </a:cubicBezTo>
                  <a:cubicBezTo>
                    <a:pt x="2620010" y="2790723"/>
                    <a:pt x="2628900" y="2785832"/>
                    <a:pt x="2637790" y="2783386"/>
                  </a:cubicBezTo>
                  <a:lnTo>
                    <a:pt x="2644140" y="2789500"/>
                  </a:lnTo>
                  <a:cubicBezTo>
                    <a:pt x="2651760" y="2787054"/>
                    <a:pt x="2658110" y="2785832"/>
                    <a:pt x="2664460" y="2783386"/>
                  </a:cubicBezTo>
                  <a:cubicBezTo>
                    <a:pt x="2665730" y="2787054"/>
                    <a:pt x="2665730" y="2789500"/>
                    <a:pt x="2667000" y="2795615"/>
                  </a:cubicBezTo>
                  <a:cubicBezTo>
                    <a:pt x="2672080" y="2790723"/>
                    <a:pt x="2675890" y="2785832"/>
                    <a:pt x="2682240" y="2779717"/>
                  </a:cubicBezTo>
                  <a:cubicBezTo>
                    <a:pt x="2687320" y="2785832"/>
                    <a:pt x="2691130" y="2791946"/>
                    <a:pt x="2696210" y="2798060"/>
                  </a:cubicBezTo>
                  <a:cubicBezTo>
                    <a:pt x="2705100" y="2798060"/>
                    <a:pt x="2719070" y="2805398"/>
                    <a:pt x="2721610" y="2785832"/>
                  </a:cubicBezTo>
                  <a:cubicBezTo>
                    <a:pt x="2721610" y="2783386"/>
                    <a:pt x="2729230" y="2779717"/>
                    <a:pt x="2733040" y="2778494"/>
                  </a:cubicBezTo>
                  <a:cubicBezTo>
                    <a:pt x="2740660" y="2777271"/>
                    <a:pt x="2748280" y="2776048"/>
                    <a:pt x="2755900" y="2776048"/>
                  </a:cubicBezTo>
                  <a:cubicBezTo>
                    <a:pt x="2753360" y="2771157"/>
                    <a:pt x="2750820" y="2767488"/>
                    <a:pt x="2747010" y="2761374"/>
                  </a:cubicBezTo>
                  <a:cubicBezTo>
                    <a:pt x="2757170" y="2763820"/>
                    <a:pt x="2764790" y="2763820"/>
                    <a:pt x="2771140" y="2766265"/>
                  </a:cubicBezTo>
                  <a:cubicBezTo>
                    <a:pt x="2785110" y="2772380"/>
                    <a:pt x="2796540" y="2772380"/>
                    <a:pt x="2810510" y="2762597"/>
                  </a:cubicBezTo>
                  <a:cubicBezTo>
                    <a:pt x="2807970" y="2761374"/>
                    <a:pt x="2805430" y="2758928"/>
                    <a:pt x="2802890" y="2757705"/>
                  </a:cubicBezTo>
                  <a:cubicBezTo>
                    <a:pt x="2804160" y="2754036"/>
                    <a:pt x="2806700" y="2750368"/>
                    <a:pt x="2807970" y="2746699"/>
                  </a:cubicBezTo>
                  <a:cubicBezTo>
                    <a:pt x="2813050" y="2732024"/>
                    <a:pt x="2825750" y="2741807"/>
                    <a:pt x="2834640" y="2738139"/>
                  </a:cubicBezTo>
                  <a:cubicBezTo>
                    <a:pt x="2834640" y="2738139"/>
                    <a:pt x="2839720" y="2743030"/>
                    <a:pt x="2840990" y="2746699"/>
                  </a:cubicBezTo>
                  <a:cubicBezTo>
                    <a:pt x="2844800" y="2754036"/>
                    <a:pt x="2847340" y="2762597"/>
                    <a:pt x="2851150" y="2771157"/>
                  </a:cubicBezTo>
                  <a:cubicBezTo>
                    <a:pt x="2874010" y="2757705"/>
                    <a:pt x="2894330" y="2762597"/>
                    <a:pt x="2914650" y="2765043"/>
                  </a:cubicBezTo>
                  <a:cubicBezTo>
                    <a:pt x="2909570" y="2762597"/>
                    <a:pt x="2905760" y="2760151"/>
                    <a:pt x="2901950" y="2757705"/>
                  </a:cubicBezTo>
                  <a:cubicBezTo>
                    <a:pt x="2901950" y="2756482"/>
                    <a:pt x="2903220" y="2755259"/>
                    <a:pt x="2903220" y="2754036"/>
                  </a:cubicBezTo>
                  <a:cubicBezTo>
                    <a:pt x="2908300" y="2755259"/>
                    <a:pt x="2914650" y="2757705"/>
                    <a:pt x="2919730" y="2758928"/>
                  </a:cubicBezTo>
                  <a:cubicBezTo>
                    <a:pt x="2919730" y="2757705"/>
                    <a:pt x="2919730" y="2756482"/>
                    <a:pt x="2918460" y="2755259"/>
                  </a:cubicBezTo>
                  <a:cubicBezTo>
                    <a:pt x="2922270" y="2754036"/>
                    <a:pt x="2928620" y="2751591"/>
                    <a:pt x="2929890" y="2752814"/>
                  </a:cubicBezTo>
                  <a:cubicBezTo>
                    <a:pt x="2937510" y="2767488"/>
                    <a:pt x="2950210" y="2756482"/>
                    <a:pt x="2961640" y="2760151"/>
                  </a:cubicBezTo>
                  <a:cubicBezTo>
                    <a:pt x="2959100" y="2750368"/>
                    <a:pt x="2957830" y="2743030"/>
                    <a:pt x="2956560" y="2738139"/>
                  </a:cubicBezTo>
                  <a:cubicBezTo>
                    <a:pt x="2961640" y="2733247"/>
                    <a:pt x="2966720" y="2729579"/>
                    <a:pt x="2974340" y="2724687"/>
                  </a:cubicBezTo>
                  <a:cubicBezTo>
                    <a:pt x="2974340" y="2730802"/>
                    <a:pt x="2973070" y="2736916"/>
                    <a:pt x="2973070" y="2743030"/>
                  </a:cubicBezTo>
                  <a:cubicBezTo>
                    <a:pt x="2973070" y="2749145"/>
                    <a:pt x="2974340" y="2755259"/>
                    <a:pt x="2976880" y="2758928"/>
                  </a:cubicBezTo>
                  <a:cubicBezTo>
                    <a:pt x="2978150" y="2761374"/>
                    <a:pt x="2985770" y="2758928"/>
                    <a:pt x="2990850" y="2757705"/>
                  </a:cubicBezTo>
                  <a:cubicBezTo>
                    <a:pt x="2999740" y="2754036"/>
                    <a:pt x="3008630" y="2749145"/>
                    <a:pt x="3017520" y="2758928"/>
                  </a:cubicBezTo>
                  <a:cubicBezTo>
                    <a:pt x="3018790" y="2760151"/>
                    <a:pt x="3023870" y="2758928"/>
                    <a:pt x="3026410" y="2756482"/>
                  </a:cubicBezTo>
                  <a:cubicBezTo>
                    <a:pt x="3032760" y="2750368"/>
                    <a:pt x="3037840" y="2741807"/>
                    <a:pt x="3045460" y="2755259"/>
                  </a:cubicBezTo>
                  <a:cubicBezTo>
                    <a:pt x="3046730" y="2756482"/>
                    <a:pt x="3054350" y="2756482"/>
                    <a:pt x="3058160" y="2755259"/>
                  </a:cubicBezTo>
                  <a:cubicBezTo>
                    <a:pt x="3067050" y="2751591"/>
                    <a:pt x="3074670" y="2747922"/>
                    <a:pt x="3083560" y="2743030"/>
                  </a:cubicBezTo>
                  <a:cubicBezTo>
                    <a:pt x="3082290" y="2746699"/>
                    <a:pt x="3081020" y="2749145"/>
                    <a:pt x="3081020" y="2751591"/>
                  </a:cubicBezTo>
                  <a:cubicBezTo>
                    <a:pt x="3091180" y="2756482"/>
                    <a:pt x="3100070" y="2758928"/>
                    <a:pt x="3107690" y="2747922"/>
                  </a:cubicBezTo>
                  <a:cubicBezTo>
                    <a:pt x="3110230" y="2744253"/>
                    <a:pt x="3119120" y="2744253"/>
                    <a:pt x="3125470" y="2743030"/>
                  </a:cubicBezTo>
                  <a:cubicBezTo>
                    <a:pt x="3121660" y="2739362"/>
                    <a:pt x="3116580" y="2736916"/>
                    <a:pt x="3111500" y="2733247"/>
                  </a:cubicBezTo>
                  <a:cubicBezTo>
                    <a:pt x="3133090" y="2721018"/>
                    <a:pt x="3135630" y="2722241"/>
                    <a:pt x="3135630" y="2739362"/>
                  </a:cubicBezTo>
                  <a:cubicBezTo>
                    <a:pt x="3138170" y="2734470"/>
                    <a:pt x="3139440" y="2730802"/>
                    <a:pt x="3143250" y="2723464"/>
                  </a:cubicBezTo>
                  <a:cubicBezTo>
                    <a:pt x="3162300" y="2724687"/>
                    <a:pt x="3181350" y="2727133"/>
                    <a:pt x="3201670" y="2728356"/>
                  </a:cubicBezTo>
                  <a:lnTo>
                    <a:pt x="3201670" y="2734470"/>
                  </a:lnTo>
                  <a:lnTo>
                    <a:pt x="3194050" y="2734470"/>
                  </a:lnTo>
                  <a:cubicBezTo>
                    <a:pt x="3178810" y="2735693"/>
                    <a:pt x="3163570" y="2735693"/>
                    <a:pt x="3148330" y="2736916"/>
                  </a:cubicBezTo>
                  <a:cubicBezTo>
                    <a:pt x="3153410" y="2739362"/>
                    <a:pt x="3159760" y="2743030"/>
                    <a:pt x="3164840" y="2745476"/>
                  </a:cubicBezTo>
                  <a:cubicBezTo>
                    <a:pt x="3167380" y="2739362"/>
                    <a:pt x="3168650" y="2740585"/>
                    <a:pt x="3175000" y="2743030"/>
                  </a:cubicBezTo>
                  <a:cubicBezTo>
                    <a:pt x="3183890" y="2745476"/>
                    <a:pt x="3194050" y="2745476"/>
                    <a:pt x="3204210" y="2746699"/>
                  </a:cubicBezTo>
                  <a:cubicBezTo>
                    <a:pt x="3209290" y="2746699"/>
                    <a:pt x="3214370" y="2747922"/>
                    <a:pt x="3220720" y="2749145"/>
                  </a:cubicBezTo>
                  <a:cubicBezTo>
                    <a:pt x="3221990" y="2745476"/>
                    <a:pt x="3224530" y="2740585"/>
                    <a:pt x="3227070" y="2734470"/>
                  </a:cubicBezTo>
                  <a:cubicBezTo>
                    <a:pt x="3241040" y="2756482"/>
                    <a:pt x="3251200" y="2755259"/>
                    <a:pt x="3267710" y="2733247"/>
                  </a:cubicBezTo>
                  <a:cubicBezTo>
                    <a:pt x="3267710" y="2736916"/>
                    <a:pt x="3268980" y="2739362"/>
                    <a:pt x="3268980" y="2741807"/>
                  </a:cubicBezTo>
                  <a:cubicBezTo>
                    <a:pt x="3274060" y="2741807"/>
                    <a:pt x="3277870" y="2741807"/>
                    <a:pt x="3282950" y="2740585"/>
                  </a:cubicBezTo>
                  <a:cubicBezTo>
                    <a:pt x="3281680" y="2743030"/>
                    <a:pt x="3280410" y="2745476"/>
                    <a:pt x="3279140" y="2746699"/>
                  </a:cubicBezTo>
                  <a:lnTo>
                    <a:pt x="3281680" y="2749145"/>
                  </a:lnTo>
                  <a:cubicBezTo>
                    <a:pt x="3285490" y="2745476"/>
                    <a:pt x="3289300" y="2741807"/>
                    <a:pt x="3295650" y="2736916"/>
                  </a:cubicBezTo>
                  <a:cubicBezTo>
                    <a:pt x="3300730" y="2739362"/>
                    <a:pt x="3307080" y="2741807"/>
                    <a:pt x="3312160" y="2744253"/>
                  </a:cubicBezTo>
                  <a:cubicBezTo>
                    <a:pt x="3317240" y="2740585"/>
                    <a:pt x="3323590" y="2736916"/>
                    <a:pt x="3329940" y="2733247"/>
                  </a:cubicBezTo>
                  <a:cubicBezTo>
                    <a:pt x="3338830" y="2750368"/>
                    <a:pt x="3350260" y="2752814"/>
                    <a:pt x="3360420" y="2740585"/>
                  </a:cubicBezTo>
                  <a:cubicBezTo>
                    <a:pt x="3375660" y="2741807"/>
                    <a:pt x="3388360" y="2743030"/>
                    <a:pt x="3397250" y="2743030"/>
                  </a:cubicBezTo>
                  <a:cubicBezTo>
                    <a:pt x="3398520" y="2734470"/>
                    <a:pt x="3399790" y="2728356"/>
                    <a:pt x="3401060" y="2722241"/>
                  </a:cubicBezTo>
                  <a:cubicBezTo>
                    <a:pt x="3406140" y="2723464"/>
                    <a:pt x="3409950" y="2724687"/>
                    <a:pt x="3415030" y="2725910"/>
                  </a:cubicBezTo>
                  <a:cubicBezTo>
                    <a:pt x="3417570" y="2727133"/>
                    <a:pt x="3420110" y="2729579"/>
                    <a:pt x="3422650" y="2730802"/>
                  </a:cubicBezTo>
                  <a:cubicBezTo>
                    <a:pt x="3418840" y="2732024"/>
                    <a:pt x="3415030" y="2732024"/>
                    <a:pt x="3411220" y="2733247"/>
                  </a:cubicBezTo>
                  <a:cubicBezTo>
                    <a:pt x="3422650" y="2743030"/>
                    <a:pt x="3431540" y="2740585"/>
                    <a:pt x="3440430" y="2733247"/>
                  </a:cubicBezTo>
                  <a:cubicBezTo>
                    <a:pt x="3436620" y="2743030"/>
                    <a:pt x="3448050" y="2741807"/>
                    <a:pt x="3449320" y="2741807"/>
                  </a:cubicBezTo>
                  <a:cubicBezTo>
                    <a:pt x="3465830" y="2735693"/>
                    <a:pt x="3481070" y="2732024"/>
                    <a:pt x="3498850" y="2741807"/>
                  </a:cubicBezTo>
                  <a:cubicBezTo>
                    <a:pt x="3501390" y="2729579"/>
                    <a:pt x="3503930" y="2719796"/>
                    <a:pt x="3505200" y="2710013"/>
                  </a:cubicBezTo>
                  <a:cubicBezTo>
                    <a:pt x="3511550" y="2711235"/>
                    <a:pt x="3516630" y="2711235"/>
                    <a:pt x="3522980" y="2712458"/>
                  </a:cubicBezTo>
                  <a:cubicBezTo>
                    <a:pt x="3528060" y="2712458"/>
                    <a:pt x="3533140" y="2713681"/>
                    <a:pt x="3538220" y="2713681"/>
                  </a:cubicBezTo>
                  <a:lnTo>
                    <a:pt x="3538220" y="2717350"/>
                  </a:lnTo>
                  <a:cubicBezTo>
                    <a:pt x="3533140" y="2718573"/>
                    <a:pt x="3529330" y="2719796"/>
                    <a:pt x="3524250" y="2721018"/>
                  </a:cubicBezTo>
                  <a:lnTo>
                    <a:pt x="3524250" y="2724687"/>
                  </a:lnTo>
                  <a:cubicBezTo>
                    <a:pt x="3542030" y="2728356"/>
                    <a:pt x="3558540" y="2732024"/>
                    <a:pt x="3576320" y="2734470"/>
                  </a:cubicBezTo>
                  <a:cubicBezTo>
                    <a:pt x="3580130" y="2735693"/>
                    <a:pt x="3585210" y="2732024"/>
                    <a:pt x="3591560" y="2728356"/>
                  </a:cubicBezTo>
                  <a:cubicBezTo>
                    <a:pt x="3594100" y="2729579"/>
                    <a:pt x="3600450" y="2732024"/>
                    <a:pt x="3608070" y="2733247"/>
                  </a:cubicBezTo>
                  <a:cubicBezTo>
                    <a:pt x="3627120" y="2735693"/>
                    <a:pt x="3647440" y="2738139"/>
                    <a:pt x="3662680" y="2722241"/>
                  </a:cubicBezTo>
                  <a:cubicBezTo>
                    <a:pt x="3663950" y="2735693"/>
                    <a:pt x="3676650" y="2727133"/>
                    <a:pt x="3683000" y="2732024"/>
                  </a:cubicBezTo>
                  <a:cubicBezTo>
                    <a:pt x="3683000" y="2732024"/>
                    <a:pt x="3689350" y="2727133"/>
                    <a:pt x="3691890" y="2724687"/>
                  </a:cubicBezTo>
                  <a:cubicBezTo>
                    <a:pt x="3691890" y="2724687"/>
                    <a:pt x="3690620" y="2723464"/>
                    <a:pt x="3690620" y="2722241"/>
                  </a:cubicBezTo>
                  <a:cubicBezTo>
                    <a:pt x="3693160" y="2723464"/>
                    <a:pt x="3694430" y="2727133"/>
                    <a:pt x="3696970" y="2725910"/>
                  </a:cubicBezTo>
                  <a:cubicBezTo>
                    <a:pt x="3708400" y="2725910"/>
                    <a:pt x="3718560" y="2724687"/>
                    <a:pt x="3726180" y="2724687"/>
                  </a:cubicBezTo>
                  <a:cubicBezTo>
                    <a:pt x="3732530" y="2728356"/>
                    <a:pt x="3736340" y="2732024"/>
                    <a:pt x="3738880" y="2730802"/>
                  </a:cubicBezTo>
                  <a:cubicBezTo>
                    <a:pt x="3754120" y="2729579"/>
                    <a:pt x="3768090" y="2725910"/>
                    <a:pt x="3782060" y="2725910"/>
                  </a:cubicBezTo>
                  <a:cubicBezTo>
                    <a:pt x="3796030" y="2733247"/>
                    <a:pt x="3793490" y="2719796"/>
                    <a:pt x="3790950" y="2712458"/>
                  </a:cubicBezTo>
                  <a:cubicBezTo>
                    <a:pt x="3796030" y="2707567"/>
                    <a:pt x="3801110" y="2703898"/>
                    <a:pt x="3802380" y="2702675"/>
                  </a:cubicBezTo>
                  <a:cubicBezTo>
                    <a:pt x="3810000" y="2702675"/>
                    <a:pt x="3815080" y="2703898"/>
                    <a:pt x="3818890" y="2702675"/>
                  </a:cubicBezTo>
                  <a:cubicBezTo>
                    <a:pt x="3823970" y="2699007"/>
                    <a:pt x="3827780" y="2692892"/>
                    <a:pt x="3834130" y="2685555"/>
                  </a:cubicBezTo>
                  <a:cubicBezTo>
                    <a:pt x="3841750" y="2684332"/>
                    <a:pt x="3854450" y="2681886"/>
                    <a:pt x="3868420" y="2679440"/>
                  </a:cubicBezTo>
                  <a:cubicBezTo>
                    <a:pt x="3868420" y="2679440"/>
                    <a:pt x="3868420" y="2676995"/>
                    <a:pt x="3869690" y="2674549"/>
                  </a:cubicBezTo>
                  <a:cubicBezTo>
                    <a:pt x="3874770" y="2667212"/>
                    <a:pt x="3887470" y="2664766"/>
                    <a:pt x="3879850" y="2651314"/>
                  </a:cubicBezTo>
                  <a:cubicBezTo>
                    <a:pt x="3878580" y="2648868"/>
                    <a:pt x="3878580" y="2641531"/>
                    <a:pt x="3881120" y="2639085"/>
                  </a:cubicBezTo>
                  <a:cubicBezTo>
                    <a:pt x="3890010" y="2628079"/>
                    <a:pt x="3890010" y="2626856"/>
                    <a:pt x="3874770" y="2621965"/>
                  </a:cubicBezTo>
                  <a:cubicBezTo>
                    <a:pt x="3876040" y="2613404"/>
                    <a:pt x="3867150" y="2602399"/>
                    <a:pt x="3879850" y="2601176"/>
                  </a:cubicBezTo>
                  <a:cubicBezTo>
                    <a:pt x="3883660" y="2593838"/>
                    <a:pt x="3884930" y="2590170"/>
                    <a:pt x="3887470" y="2586501"/>
                  </a:cubicBezTo>
                  <a:cubicBezTo>
                    <a:pt x="3888740" y="2584055"/>
                    <a:pt x="3892550" y="2581610"/>
                    <a:pt x="3892550" y="2579164"/>
                  </a:cubicBezTo>
                  <a:cubicBezTo>
                    <a:pt x="3892550" y="2574272"/>
                    <a:pt x="3890010" y="2568158"/>
                    <a:pt x="3891280" y="2564489"/>
                  </a:cubicBezTo>
                  <a:cubicBezTo>
                    <a:pt x="3895090" y="2551037"/>
                    <a:pt x="3896360" y="2538808"/>
                    <a:pt x="3873500" y="2533917"/>
                  </a:cubicBezTo>
                  <a:cubicBezTo>
                    <a:pt x="3882390" y="2530248"/>
                    <a:pt x="3886200" y="2527802"/>
                    <a:pt x="3892550" y="2525357"/>
                  </a:cubicBezTo>
                  <a:cubicBezTo>
                    <a:pt x="3882390" y="2520465"/>
                    <a:pt x="3873500" y="2516796"/>
                    <a:pt x="3862070" y="2511905"/>
                  </a:cubicBezTo>
                  <a:lnTo>
                    <a:pt x="3873500" y="2511905"/>
                  </a:lnTo>
                  <a:lnTo>
                    <a:pt x="3873500" y="2508236"/>
                  </a:lnTo>
                  <a:cubicBezTo>
                    <a:pt x="3867150" y="2508236"/>
                    <a:pt x="3862070" y="2507013"/>
                    <a:pt x="3855720" y="2507013"/>
                  </a:cubicBezTo>
                  <a:cubicBezTo>
                    <a:pt x="3855720" y="2508236"/>
                    <a:pt x="3855720" y="2509459"/>
                    <a:pt x="3854450" y="2510682"/>
                  </a:cubicBezTo>
                  <a:cubicBezTo>
                    <a:pt x="3853180" y="2508236"/>
                    <a:pt x="3851910" y="2505790"/>
                    <a:pt x="3850640" y="2502122"/>
                  </a:cubicBezTo>
                  <a:cubicBezTo>
                    <a:pt x="3883660" y="2494784"/>
                    <a:pt x="4104640" y="2471550"/>
                    <a:pt x="4084320" y="2467881"/>
                  </a:cubicBezTo>
                  <a:cubicBezTo>
                    <a:pt x="4094480" y="2459321"/>
                    <a:pt x="4090670" y="2444646"/>
                    <a:pt x="4108450" y="2443423"/>
                  </a:cubicBezTo>
                  <a:cubicBezTo>
                    <a:pt x="4113530" y="2443423"/>
                    <a:pt x="4122420" y="2434863"/>
                    <a:pt x="4123690" y="2428748"/>
                  </a:cubicBezTo>
                  <a:cubicBezTo>
                    <a:pt x="4126230" y="2420188"/>
                    <a:pt x="4123690" y="2409182"/>
                    <a:pt x="4126230" y="2400622"/>
                  </a:cubicBezTo>
                  <a:cubicBezTo>
                    <a:pt x="4128770" y="2388393"/>
                    <a:pt x="4133850" y="2376164"/>
                    <a:pt x="4137660" y="2366381"/>
                  </a:cubicBezTo>
                  <a:cubicBezTo>
                    <a:pt x="4133850" y="2360267"/>
                    <a:pt x="4130040" y="2354152"/>
                    <a:pt x="4127500" y="2350484"/>
                  </a:cubicBezTo>
                  <a:cubicBezTo>
                    <a:pt x="4132580" y="2346815"/>
                    <a:pt x="4135120" y="2344369"/>
                    <a:pt x="4138930" y="2343146"/>
                  </a:cubicBezTo>
                  <a:cubicBezTo>
                    <a:pt x="4137660" y="2341924"/>
                    <a:pt x="4137660" y="2340701"/>
                    <a:pt x="4136390" y="2339478"/>
                  </a:cubicBezTo>
                  <a:cubicBezTo>
                    <a:pt x="4132580" y="2340701"/>
                    <a:pt x="4128770" y="2341924"/>
                    <a:pt x="4124960" y="2343146"/>
                  </a:cubicBezTo>
                  <a:cubicBezTo>
                    <a:pt x="4146550" y="2326026"/>
                    <a:pt x="4151630" y="2294231"/>
                    <a:pt x="4133850" y="2279556"/>
                  </a:cubicBezTo>
                  <a:cubicBezTo>
                    <a:pt x="4132580" y="2282002"/>
                    <a:pt x="4130040" y="2284448"/>
                    <a:pt x="4128770" y="2286894"/>
                  </a:cubicBezTo>
                  <a:cubicBezTo>
                    <a:pt x="4123690" y="2278333"/>
                    <a:pt x="4109720" y="2275888"/>
                    <a:pt x="4116070" y="2262436"/>
                  </a:cubicBezTo>
                  <a:cubicBezTo>
                    <a:pt x="4116070" y="2262436"/>
                    <a:pt x="4114800" y="2259990"/>
                    <a:pt x="4113530" y="2259990"/>
                  </a:cubicBezTo>
                  <a:cubicBezTo>
                    <a:pt x="4107180" y="2257544"/>
                    <a:pt x="4108450" y="2253876"/>
                    <a:pt x="4105910" y="2248984"/>
                  </a:cubicBezTo>
                  <a:cubicBezTo>
                    <a:pt x="4102100" y="2237978"/>
                    <a:pt x="4103370" y="2226972"/>
                    <a:pt x="4103370" y="2217189"/>
                  </a:cubicBezTo>
                  <a:lnTo>
                    <a:pt x="4103370" y="2173165"/>
                  </a:lnTo>
                  <a:cubicBezTo>
                    <a:pt x="4103370" y="2163382"/>
                    <a:pt x="4108450" y="2158490"/>
                    <a:pt x="4118610" y="2160936"/>
                  </a:cubicBezTo>
                  <a:cubicBezTo>
                    <a:pt x="4118610" y="2160936"/>
                    <a:pt x="4119880" y="2159713"/>
                    <a:pt x="4121150" y="2159713"/>
                  </a:cubicBezTo>
                  <a:cubicBezTo>
                    <a:pt x="4117340" y="2157267"/>
                    <a:pt x="4114800" y="2156045"/>
                    <a:pt x="4112260" y="2153599"/>
                  </a:cubicBezTo>
                  <a:cubicBezTo>
                    <a:pt x="4112260" y="2152376"/>
                    <a:pt x="4113530" y="2151153"/>
                    <a:pt x="4113530" y="2149930"/>
                  </a:cubicBezTo>
                  <a:cubicBezTo>
                    <a:pt x="4122420" y="2152376"/>
                    <a:pt x="4131310" y="2156045"/>
                    <a:pt x="4137660" y="2158490"/>
                  </a:cubicBezTo>
                  <a:cubicBezTo>
                    <a:pt x="4145280" y="2148707"/>
                    <a:pt x="4151630" y="2141370"/>
                    <a:pt x="4156710" y="2136478"/>
                  </a:cubicBezTo>
                  <a:lnTo>
                    <a:pt x="4156710" y="2114466"/>
                  </a:lnTo>
                  <a:cubicBezTo>
                    <a:pt x="4154170" y="2114466"/>
                    <a:pt x="4150360" y="2115689"/>
                    <a:pt x="4146550" y="2115689"/>
                  </a:cubicBezTo>
                  <a:cubicBezTo>
                    <a:pt x="4144010" y="2109575"/>
                    <a:pt x="4142740" y="2103460"/>
                    <a:pt x="4140200" y="2094900"/>
                  </a:cubicBezTo>
                  <a:cubicBezTo>
                    <a:pt x="4146550" y="2098569"/>
                    <a:pt x="4149090" y="2101015"/>
                    <a:pt x="4151630" y="2102237"/>
                  </a:cubicBezTo>
                  <a:cubicBezTo>
                    <a:pt x="4154170" y="2101015"/>
                    <a:pt x="4157980" y="2099792"/>
                    <a:pt x="4161790" y="2097346"/>
                  </a:cubicBezTo>
                  <a:cubicBezTo>
                    <a:pt x="4160520" y="2096123"/>
                    <a:pt x="4159250" y="2094900"/>
                    <a:pt x="4159250" y="2093677"/>
                  </a:cubicBezTo>
                  <a:cubicBezTo>
                    <a:pt x="4155440" y="2093677"/>
                    <a:pt x="4151630" y="2092454"/>
                    <a:pt x="4150360" y="2092454"/>
                  </a:cubicBezTo>
                  <a:cubicBezTo>
                    <a:pt x="4152900" y="2085117"/>
                    <a:pt x="4157980" y="2077780"/>
                    <a:pt x="4155440" y="2074111"/>
                  </a:cubicBezTo>
                  <a:cubicBezTo>
                    <a:pt x="4149090" y="2058214"/>
                    <a:pt x="4155440" y="2045985"/>
                    <a:pt x="4161790" y="2032533"/>
                  </a:cubicBezTo>
                  <a:cubicBezTo>
                    <a:pt x="4163060" y="2028864"/>
                    <a:pt x="4161790" y="2025196"/>
                    <a:pt x="4161790" y="2021527"/>
                  </a:cubicBezTo>
                  <a:cubicBezTo>
                    <a:pt x="4163060" y="2005630"/>
                    <a:pt x="4164330" y="1990955"/>
                    <a:pt x="4165600" y="1968943"/>
                  </a:cubicBezTo>
                  <a:cubicBezTo>
                    <a:pt x="4160520" y="1966497"/>
                    <a:pt x="4152900" y="1960383"/>
                    <a:pt x="4144010" y="1955491"/>
                  </a:cubicBezTo>
                  <a:cubicBezTo>
                    <a:pt x="4136390" y="1951823"/>
                    <a:pt x="4128770" y="1950600"/>
                    <a:pt x="4121150" y="1948154"/>
                  </a:cubicBezTo>
                  <a:cubicBezTo>
                    <a:pt x="4117340" y="1946931"/>
                    <a:pt x="4112260" y="1948154"/>
                    <a:pt x="4108450" y="1946931"/>
                  </a:cubicBezTo>
                  <a:cubicBezTo>
                    <a:pt x="4076700" y="1943262"/>
                    <a:pt x="4043680" y="1938371"/>
                    <a:pt x="4011930" y="1934702"/>
                  </a:cubicBezTo>
                  <a:cubicBezTo>
                    <a:pt x="3985260" y="1931033"/>
                    <a:pt x="3958590" y="1927365"/>
                    <a:pt x="3933190" y="1923696"/>
                  </a:cubicBezTo>
                  <a:cubicBezTo>
                    <a:pt x="3926840" y="1922473"/>
                    <a:pt x="3920490" y="1920027"/>
                    <a:pt x="3912870" y="1920027"/>
                  </a:cubicBezTo>
                  <a:cubicBezTo>
                    <a:pt x="3896360" y="1918804"/>
                    <a:pt x="3878580" y="1918804"/>
                    <a:pt x="3862070" y="1918804"/>
                  </a:cubicBezTo>
                  <a:cubicBezTo>
                    <a:pt x="3853180" y="1918804"/>
                    <a:pt x="3845560" y="1918804"/>
                    <a:pt x="3836670" y="1917582"/>
                  </a:cubicBezTo>
                  <a:cubicBezTo>
                    <a:pt x="3821430" y="1916359"/>
                    <a:pt x="3806190" y="1913913"/>
                    <a:pt x="3790950" y="1912690"/>
                  </a:cubicBezTo>
                  <a:lnTo>
                    <a:pt x="3790950" y="1909021"/>
                  </a:lnTo>
                  <a:cubicBezTo>
                    <a:pt x="3829050" y="1906576"/>
                    <a:pt x="3868420" y="1902907"/>
                    <a:pt x="3907790" y="1910244"/>
                  </a:cubicBezTo>
                  <a:cubicBezTo>
                    <a:pt x="3906520" y="1906576"/>
                    <a:pt x="3905250" y="1902907"/>
                    <a:pt x="3903980" y="1900461"/>
                  </a:cubicBezTo>
                  <a:cubicBezTo>
                    <a:pt x="3912870" y="1899238"/>
                    <a:pt x="3919220" y="1891901"/>
                    <a:pt x="3928110" y="1900461"/>
                  </a:cubicBezTo>
                  <a:cubicBezTo>
                    <a:pt x="3929380" y="1901684"/>
                    <a:pt x="3937000" y="1898015"/>
                    <a:pt x="3942080" y="1896793"/>
                  </a:cubicBezTo>
                  <a:lnTo>
                    <a:pt x="3942080" y="1894347"/>
                  </a:lnTo>
                  <a:lnTo>
                    <a:pt x="3930650" y="1894347"/>
                  </a:lnTo>
                  <a:cubicBezTo>
                    <a:pt x="3943350" y="1884564"/>
                    <a:pt x="3952240" y="1876003"/>
                    <a:pt x="3961130" y="1869889"/>
                  </a:cubicBezTo>
                  <a:cubicBezTo>
                    <a:pt x="3968750" y="1871112"/>
                    <a:pt x="3976370" y="1872335"/>
                    <a:pt x="3981450" y="1873558"/>
                  </a:cubicBezTo>
                  <a:cubicBezTo>
                    <a:pt x="3982720" y="1850323"/>
                    <a:pt x="3962400" y="1849100"/>
                    <a:pt x="3947160" y="1839317"/>
                  </a:cubicBezTo>
                  <a:cubicBezTo>
                    <a:pt x="3953510" y="1835648"/>
                    <a:pt x="3957320" y="1831979"/>
                    <a:pt x="3962400" y="1830757"/>
                  </a:cubicBezTo>
                  <a:cubicBezTo>
                    <a:pt x="3976370" y="1827088"/>
                    <a:pt x="3994150" y="1836871"/>
                    <a:pt x="4003040" y="1816082"/>
                  </a:cubicBezTo>
                  <a:cubicBezTo>
                    <a:pt x="4004310" y="1814859"/>
                    <a:pt x="4008120" y="1814859"/>
                    <a:pt x="4014470" y="1812413"/>
                  </a:cubicBezTo>
                  <a:cubicBezTo>
                    <a:pt x="4010660" y="1808744"/>
                    <a:pt x="4006850" y="1806299"/>
                    <a:pt x="4004310" y="1803853"/>
                  </a:cubicBezTo>
                  <a:cubicBezTo>
                    <a:pt x="4006850" y="1802630"/>
                    <a:pt x="4010660" y="1801407"/>
                    <a:pt x="4010660" y="1801407"/>
                  </a:cubicBezTo>
                  <a:cubicBezTo>
                    <a:pt x="4019550" y="1807522"/>
                    <a:pt x="4025900" y="1812413"/>
                    <a:pt x="4033520" y="1817305"/>
                  </a:cubicBezTo>
                  <a:cubicBezTo>
                    <a:pt x="4034790" y="1816082"/>
                    <a:pt x="4036060" y="1814859"/>
                    <a:pt x="4037330" y="1812413"/>
                  </a:cubicBezTo>
                  <a:cubicBezTo>
                    <a:pt x="4033520" y="1807522"/>
                    <a:pt x="4030980" y="1802630"/>
                    <a:pt x="4027170" y="1797739"/>
                  </a:cubicBezTo>
                  <a:cubicBezTo>
                    <a:pt x="4043680" y="1786733"/>
                    <a:pt x="4044950" y="1780618"/>
                    <a:pt x="4032250" y="1750046"/>
                  </a:cubicBezTo>
                  <a:cubicBezTo>
                    <a:pt x="4041140" y="1748823"/>
                    <a:pt x="4050030" y="1746377"/>
                    <a:pt x="4057650" y="1745154"/>
                  </a:cubicBezTo>
                  <a:cubicBezTo>
                    <a:pt x="4058920" y="1736594"/>
                    <a:pt x="4064000" y="1728034"/>
                    <a:pt x="4062730" y="1720697"/>
                  </a:cubicBezTo>
                  <a:cubicBezTo>
                    <a:pt x="4058920" y="1698685"/>
                    <a:pt x="4081780" y="1688902"/>
                    <a:pt x="4086860" y="1670558"/>
                  </a:cubicBezTo>
                  <a:cubicBezTo>
                    <a:pt x="4086860" y="1669335"/>
                    <a:pt x="4091940" y="1668113"/>
                    <a:pt x="4093210" y="1669335"/>
                  </a:cubicBezTo>
                  <a:cubicBezTo>
                    <a:pt x="4104640" y="1673004"/>
                    <a:pt x="4108450" y="1664444"/>
                    <a:pt x="4112260" y="1658330"/>
                  </a:cubicBezTo>
                  <a:cubicBezTo>
                    <a:pt x="4113530" y="1655884"/>
                    <a:pt x="4114800" y="1653438"/>
                    <a:pt x="4116070" y="1652215"/>
                  </a:cubicBezTo>
                  <a:cubicBezTo>
                    <a:pt x="4127500" y="1646101"/>
                    <a:pt x="4138930" y="1641209"/>
                    <a:pt x="4151630" y="1635095"/>
                  </a:cubicBezTo>
                  <a:cubicBezTo>
                    <a:pt x="4138930" y="1616751"/>
                    <a:pt x="4122420" y="1625311"/>
                    <a:pt x="4108450" y="1622866"/>
                  </a:cubicBezTo>
                  <a:lnTo>
                    <a:pt x="4108450" y="1617974"/>
                  </a:lnTo>
                  <a:cubicBezTo>
                    <a:pt x="4117340" y="1616751"/>
                    <a:pt x="4126230" y="1615528"/>
                    <a:pt x="4136390" y="1614305"/>
                  </a:cubicBezTo>
                  <a:cubicBezTo>
                    <a:pt x="4130040" y="1613083"/>
                    <a:pt x="4124960" y="1611860"/>
                    <a:pt x="4119880" y="1610637"/>
                  </a:cubicBezTo>
                  <a:cubicBezTo>
                    <a:pt x="4126230" y="1604522"/>
                    <a:pt x="4131310" y="1598408"/>
                    <a:pt x="4137660" y="1593516"/>
                  </a:cubicBezTo>
                  <a:cubicBezTo>
                    <a:pt x="4138930" y="1592294"/>
                    <a:pt x="4142740" y="1591071"/>
                    <a:pt x="4144010" y="1591071"/>
                  </a:cubicBezTo>
                  <a:cubicBezTo>
                    <a:pt x="4147820" y="1592294"/>
                    <a:pt x="4151630" y="1595962"/>
                    <a:pt x="4154170" y="1598408"/>
                  </a:cubicBezTo>
                  <a:cubicBezTo>
                    <a:pt x="4155440" y="1594739"/>
                    <a:pt x="4156710" y="1589848"/>
                    <a:pt x="4159250" y="1586179"/>
                  </a:cubicBezTo>
                  <a:cubicBezTo>
                    <a:pt x="4164330" y="1580065"/>
                    <a:pt x="4170680" y="1575173"/>
                    <a:pt x="4175760" y="1570282"/>
                  </a:cubicBezTo>
                  <a:cubicBezTo>
                    <a:pt x="4182110" y="1577619"/>
                    <a:pt x="4188460" y="1584956"/>
                    <a:pt x="4194810" y="1593516"/>
                  </a:cubicBezTo>
                  <a:cubicBezTo>
                    <a:pt x="4196080" y="1593516"/>
                    <a:pt x="4197350" y="1592294"/>
                    <a:pt x="4197350" y="1592294"/>
                  </a:cubicBezTo>
                  <a:cubicBezTo>
                    <a:pt x="4196080" y="1580065"/>
                    <a:pt x="4196080" y="1567836"/>
                    <a:pt x="4194810" y="1555607"/>
                  </a:cubicBezTo>
                  <a:cubicBezTo>
                    <a:pt x="4199890" y="1556830"/>
                    <a:pt x="4203700" y="1556830"/>
                    <a:pt x="4207510" y="1558053"/>
                  </a:cubicBezTo>
                  <a:cubicBezTo>
                    <a:pt x="4208780" y="1556830"/>
                    <a:pt x="4208780" y="1555607"/>
                    <a:pt x="4210050" y="1555607"/>
                  </a:cubicBezTo>
                  <a:cubicBezTo>
                    <a:pt x="4206240" y="1554384"/>
                    <a:pt x="4203700" y="1553161"/>
                    <a:pt x="4199890" y="1551938"/>
                  </a:cubicBezTo>
                  <a:cubicBezTo>
                    <a:pt x="4206240" y="1544601"/>
                    <a:pt x="4210050" y="1539709"/>
                    <a:pt x="4211320" y="1538487"/>
                  </a:cubicBezTo>
                  <a:lnTo>
                    <a:pt x="4211320" y="1515252"/>
                  </a:lnTo>
                  <a:cubicBezTo>
                    <a:pt x="4208780" y="1514029"/>
                    <a:pt x="4206240" y="1511583"/>
                    <a:pt x="4202430" y="1510360"/>
                  </a:cubicBezTo>
                  <a:cubicBezTo>
                    <a:pt x="4199890" y="1509137"/>
                    <a:pt x="4197350" y="1507914"/>
                    <a:pt x="4194810" y="1507914"/>
                  </a:cubicBezTo>
                  <a:cubicBezTo>
                    <a:pt x="4197350" y="1505469"/>
                    <a:pt x="4202430" y="1501800"/>
                    <a:pt x="4203700" y="1501800"/>
                  </a:cubicBezTo>
                  <a:cubicBezTo>
                    <a:pt x="4212590" y="1506692"/>
                    <a:pt x="4210050" y="1493240"/>
                    <a:pt x="4215130" y="1494463"/>
                  </a:cubicBezTo>
                  <a:cubicBezTo>
                    <a:pt x="4215130" y="1490794"/>
                    <a:pt x="4215130" y="1483457"/>
                    <a:pt x="4213860" y="1483457"/>
                  </a:cubicBezTo>
                  <a:cubicBezTo>
                    <a:pt x="4197350" y="1477342"/>
                    <a:pt x="4199890" y="1463890"/>
                    <a:pt x="4196080" y="1455330"/>
                  </a:cubicBezTo>
                  <a:close/>
                  <a:moveTo>
                    <a:pt x="234950" y="953946"/>
                  </a:moveTo>
                  <a:lnTo>
                    <a:pt x="271780" y="953946"/>
                  </a:lnTo>
                  <a:cubicBezTo>
                    <a:pt x="262890" y="964952"/>
                    <a:pt x="241300" y="964952"/>
                    <a:pt x="234950" y="953946"/>
                  </a:cubicBezTo>
                  <a:close/>
                  <a:moveTo>
                    <a:pt x="488950" y="1451662"/>
                  </a:moveTo>
                  <a:lnTo>
                    <a:pt x="488950" y="1446770"/>
                  </a:lnTo>
                  <a:cubicBezTo>
                    <a:pt x="505460" y="1445547"/>
                    <a:pt x="523240" y="1444324"/>
                    <a:pt x="539750" y="1444324"/>
                  </a:cubicBezTo>
                  <a:cubicBezTo>
                    <a:pt x="521970" y="1444324"/>
                    <a:pt x="506730" y="1458999"/>
                    <a:pt x="488950" y="1451662"/>
                  </a:cubicBezTo>
                  <a:close/>
                  <a:moveTo>
                    <a:pt x="182880" y="2044762"/>
                  </a:moveTo>
                  <a:cubicBezTo>
                    <a:pt x="190500" y="2037425"/>
                    <a:pt x="196850" y="2032533"/>
                    <a:pt x="199390" y="2028864"/>
                  </a:cubicBezTo>
                  <a:cubicBezTo>
                    <a:pt x="205740" y="2033756"/>
                    <a:pt x="209550" y="2037425"/>
                    <a:pt x="213360" y="2041093"/>
                  </a:cubicBezTo>
                  <a:cubicBezTo>
                    <a:pt x="204470" y="2041093"/>
                    <a:pt x="195580" y="2042316"/>
                    <a:pt x="182880" y="2044762"/>
                  </a:cubicBezTo>
                  <a:close/>
                  <a:moveTo>
                    <a:pt x="271780" y="2038647"/>
                  </a:moveTo>
                  <a:lnTo>
                    <a:pt x="238760" y="2038647"/>
                  </a:lnTo>
                  <a:cubicBezTo>
                    <a:pt x="237490" y="2038647"/>
                    <a:pt x="236220" y="2033756"/>
                    <a:pt x="233680" y="2030087"/>
                  </a:cubicBezTo>
                  <a:cubicBezTo>
                    <a:pt x="248920" y="2031310"/>
                    <a:pt x="260350" y="2032533"/>
                    <a:pt x="271780" y="2033756"/>
                  </a:cubicBezTo>
                  <a:lnTo>
                    <a:pt x="271780" y="2038647"/>
                  </a:lnTo>
                  <a:close/>
                  <a:moveTo>
                    <a:pt x="280670" y="2037425"/>
                  </a:moveTo>
                  <a:cubicBezTo>
                    <a:pt x="279400" y="2036202"/>
                    <a:pt x="279400" y="2034979"/>
                    <a:pt x="278130" y="2034979"/>
                  </a:cubicBezTo>
                  <a:cubicBezTo>
                    <a:pt x="283210" y="2031310"/>
                    <a:pt x="289560" y="2028864"/>
                    <a:pt x="294640" y="2025196"/>
                  </a:cubicBezTo>
                  <a:cubicBezTo>
                    <a:pt x="298450" y="2021527"/>
                    <a:pt x="299720" y="2015413"/>
                    <a:pt x="303530" y="2009298"/>
                  </a:cubicBezTo>
                  <a:cubicBezTo>
                    <a:pt x="313690" y="2028864"/>
                    <a:pt x="335280" y="2022750"/>
                    <a:pt x="354330" y="2027641"/>
                  </a:cubicBezTo>
                  <a:cubicBezTo>
                    <a:pt x="328930" y="2030087"/>
                    <a:pt x="304800" y="2033756"/>
                    <a:pt x="280670" y="2037425"/>
                  </a:cubicBezTo>
                  <a:close/>
                  <a:moveTo>
                    <a:pt x="114300" y="2338255"/>
                  </a:moveTo>
                  <a:cubicBezTo>
                    <a:pt x="115570" y="2338255"/>
                    <a:pt x="115570" y="2338255"/>
                    <a:pt x="114300" y="2338255"/>
                  </a:cubicBezTo>
                  <a:close/>
                  <a:moveTo>
                    <a:pt x="345440" y="2513128"/>
                  </a:moveTo>
                  <a:cubicBezTo>
                    <a:pt x="344170" y="2504568"/>
                    <a:pt x="342900" y="2498453"/>
                    <a:pt x="341630" y="2489893"/>
                  </a:cubicBezTo>
                  <a:cubicBezTo>
                    <a:pt x="350520" y="2492339"/>
                    <a:pt x="355600" y="2493562"/>
                    <a:pt x="360680" y="2496007"/>
                  </a:cubicBezTo>
                  <a:cubicBezTo>
                    <a:pt x="355600" y="2500899"/>
                    <a:pt x="351790" y="2505790"/>
                    <a:pt x="345440" y="2513128"/>
                  </a:cubicBezTo>
                  <a:close/>
                  <a:moveTo>
                    <a:pt x="636270" y="1011422"/>
                  </a:moveTo>
                  <a:cubicBezTo>
                    <a:pt x="627380" y="1012645"/>
                    <a:pt x="618490" y="1016314"/>
                    <a:pt x="610870" y="1016314"/>
                  </a:cubicBezTo>
                  <a:cubicBezTo>
                    <a:pt x="601980" y="1017536"/>
                    <a:pt x="593090" y="1016314"/>
                    <a:pt x="582930" y="1016314"/>
                  </a:cubicBezTo>
                  <a:cubicBezTo>
                    <a:pt x="581660" y="1015091"/>
                    <a:pt x="580390" y="1011422"/>
                    <a:pt x="579120" y="1007753"/>
                  </a:cubicBezTo>
                  <a:cubicBezTo>
                    <a:pt x="588010" y="1005308"/>
                    <a:pt x="596900" y="1001639"/>
                    <a:pt x="607060" y="999193"/>
                  </a:cubicBezTo>
                  <a:cubicBezTo>
                    <a:pt x="607060" y="1002862"/>
                    <a:pt x="605790" y="1005308"/>
                    <a:pt x="605790" y="1008976"/>
                  </a:cubicBezTo>
                  <a:cubicBezTo>
                    <a:pt x="617220" y="1001639"/>
                    <a:pt x="627380" y="1002862"/>
                    <a:pt x="636270" y="1011422"/>
                  </a:cubicBezTo>
                  <a:cubicBezTo>
                    <a:pt x="650240" y="1001639"/>
                    <a:pt x="652780" y="1002862"/>
                    <a:pt x="656590" y="1023651"/>
                  </a:cubicBezTo>
                  <a:cubicBezTo>
                    <a:pt x="648970" y="1018759"/>
                    <a:pt x="642620" y="1015091"/>
                    <a:pt x="636270" y="1011422"/>
                  </a:cubicBezTo>
                  <a:close/>
                  <a:moveTo>
                    <a:pt x="684530" y="1008976"/>
                  </a:moveTo>
                  <a:cubicBezTo>
                    <a:pt x="687070" y="1006530"/>
                    <a:pt x="689610" y="1004085"/>
                    <a:pt x="690880" y="1001639"/>
                  </a:cubicBezTo>
                  <a:cubicBezTo>
                    <a:pt x="699770" y="1012645"/>
                    <a:pt x="699770" y="1012645"/>
                    <a:pt x="680720" y="1021205"/>
                  </a:cubicBezTo>
                  <a:lnTo>
                    <a:pt x="661670" y="1006530"/>
                  </a:lnTo>
                  <a:cubicBezTo>
                    <a:pt x="674370" y="996747"/>
                    <a:pt x="681990" y="996747"/>
                    <a:pt x="684530" y="1008976"/>
                  </a:cubicBezTo>
                  <a:close/>
                  <a:moveTo>
                    <a:pt x="694690" y="2642754"/>
                  </a:moveTo>
                  <a:cubicBezTo>
                    <a:pt x="695960" y="2641531"/>
                    <a:pt x="697230" y="2641531"/>
                    <a:pt x="698500" y="2640308"/>
                  </a:cubicBezTo>
                  <a:cubicBezTo>
                    <a:pt x="699770" y="2642754"/>
                    <a:pt x="702310" y="2645200"/>
                    <a:pt x="704850" y="2648868"/>
                  </a:cubicBezTo>
                  <a:cubicBezTo>
                    <a:pt x="702310" y="2648868"/>
                    <a:pt x="699770" y="2648868"/>
                    <a:pt x="697230" y="2650091"/>
                  </a:cubicBezTo>
                  <a:cubicBezTo>
                    <a:pt x="695960" y="2646423"/>
                    <a:pt x="695960" y="2643977"/>
                    <a:pt x="694690" y="2642754"/>
                  </a:cubicBezTo>
                  <a:close/>
                  <a:moveTo>
                    <a:pt x="772160" y="2634194"/>
                  </a:moveTo>
                  <a:cubicBezTo>
                    <a:pt x="773430" y="2637862"/>
                    <a:pt x="774700" y="2640308"/>
                    <a:pt x="777240" y="2642754"/>
                  </a:cubicBezTo>
                  <a:lnTo>
                    <a:pt x="773430" y="2642754"/>
                  </a:lnTo>
                  <a:cubicBezTo>
                    <a:pt x="773430" y="2640308"/>
                    <a:pt x="773430" y="2637862"/>
                    <a:pt x="772160" y="2634194"/>
                  </a:cubicBezTo>
                  <a:close/>
                  <a:moveTo>
                    <a:pt x="876300" y="2906897"/>
                  </a:moveTo>
                  <a:cubicBezTo>
                    <a:pt x="872490" y="2900783"/>
                    <a:pt x="869950" y="2895891"/>
                    <a:pt x="867410" y="2891000"/>
                  </a:cubicBezTo>
                  <a:lnTo>
                    <a:pt x="873760" y="2884886"/>
                  </a:lnTo>
                  <a:cubicBezTo>
                    <a:pt x="882650" y="2891000"/>
                    <a:pt x="883920" y="2900783"/>
                    <a:pt x="876300" y="2906897"/>
                  </a:cubicBezTo>
                  <a:close/>
                  <a:moveTo>
                    <a:pt x="1198880" y="2931355"/>
                  </a:moveTo>
                  <a:cubicBezTo>
                    <a:pt x="1193800" y="2928909"/>
                    <a:pt x="1188720" y="2927687"/>
                    <a:pt x="1183640" y="2925241"/>
                  </a:cubicBezTo>
                  <a:cubicBezTo>
                    <a:pt x="1188720" y="2920349"/>
                    <a:pt x="1193800" y="2915458"/>
                    <a:pt x="1197610" y="2913012"/>
                  </a:cubicBezTo>
                  <a:lnTo>
                    <a:pt x="1212850" y="2924018"/>
                  </a:lnTo>
                  <a:cubicBezTo>
                    <a:pt x="1209040" y="2926464"/>
                    <a:pt x="1203960" y="2928909"/>
                    <a:pt x="1198880" y="2931355"/>
                  </a:cubicBezTo>
                  <a:close/>
                  <a:moveTo>
                    <a:pt x="3445510" y="2723464"/>
                  </a:moveTo>
                  <a:cubicBezTo>
                    <a:pt x="3444240" y="2724687"/>
                    <a:pt x="3445510" y="2727133"/>
                    <a:pt x="3445510" y="2729579"/>
                  </a:cubicBezTo>
                  <a:lnTo>
                    <a:pt x="3426460" y="2733247"/>
                  </a:lnTo>
                  <a:cubicBezTo>
                    <a:pt x="3423920" y="2722241"/>
                    <a:pt x="3429000" y="2716127"/>
                    <a:pt x="3440430" y="2714904"/>
                  </a:cubicBezTo>
                  <a:cubicBezTo>
                    <a:pt x="3444240" y="2714904"/>
                    <a:pt x="3449320" y="2712458"/>
                    <a:pt x="3455670" y="2712458"/>
                  </a:cubicBezTo>
                  <a:cubicBezTo>
                    <a:pt x="3451860" y="2716127"/>
                    <a:pt x="3448050" y="2718573"/>
                    <a:pt x="3445510" y="2723464"/>
                  </a:cubicBezTo>
                  <a:close/>
                  <a:moveTo>
                    <a:pt x="3470910" y="2721018"/>
                  </a:moveTo>
                  <a:cubicBezTo>
                    <a:pt x="3465830" y="2719796"/>
                    <a:pt x="3462020" y="2716127"/>
                    <a:pt x="3458210" y="2713681"/>
                  </a:cubicBezTo>
                  <a:cubicBezTo>
                    <a:pt x="3463290" y="2707567"/>
                    <a:pt x="3467100" y="2703898"/>
                    <a:pt x="3469640" y="2700229"/>
                  </a:cubicBezTo>
                  <a:cubicBezTo>
                    <a:pt x="3474720" y="2706344"/>
                    <a:pt x="3479800" y="2711235"/>
                    <a:pt x="3484880" y="2718573"/>
                  </a:cubicBezTo>
                  <a:cubicBezTo>
                    <a:pt x="3481070" y="2719796"/>
                    <a:pt x="3475990" y="2721018"/>
                    <a:pt x="3470910" y="2721018"/>
                  </a:cubicBezTo>
                  <a:close/>
                  <a:moveTo>
                    <a:pt x="3604260" y="1894347"/>
                  </a:moveTo>
                  <a:cubicBezTo>
                    <a:pt x="3604260" y="1891901"/>
                    <a:pt x="3604260" y="1890678"/>
                    <a:pt x="3602990" y="1888232"/>
                  </a:cubicBezTo>
                  <a:lnTo>
                    <a:pt x="3629660" y="1884564"/>
                  </a:lnTo>
                  <a:cubicBezTo>
                    <a:pt x="3629660" y="1887009"/>
                    <a:pt x="3630930" y="1889455"/>
                    <a:pt x="3630930" y="1891901"/>
                  </a:cubicBezTo>
                  <a:cubicBezTo>
                    <a:pt x="3620770" y="1891901"/>
                    <a:pt x="3611880" y="1893124"/>
                    <a:pt x="3604260" y="1894347"/>
                  </a:cubicBezTo>
                  <a:close/>
                  <a:moveTo>
                    <a:pt x="3670300" y="1896793"/>
                  </a:moveTo>
                  <a:cubicBezTo>
                    <a:pt x="3662680" y="1896793"/>
                    <a:pt x="3653790" y="1896793"/>
                    <a:pt x="3646170" y="1894347"/>
                  </a:cubicBezTo>
                  <a:cubicBezTo>
                    <a:pt x="3642360" y="1893124"/>
                    <a:pt x="3641090" y="1888232"/>
                    <a:pt x="3637280" y="1885786"/>
                  </a:cubicBezTo>
                  <a:cubicBezTo>
                    <a:pt x="3638550" y="1884564"/>
                    <a:pt x="3638550" y="1883341"/>
                    <a:pt x="3639820" y="1882118"/>
                  </a:cubicBezTo>
                  <a:cubicBezTo>
                    <a:pt x="3651250" y="1884564"/>
                    <a:pt x="3661410" y="1885786"/>
                    <a:pt x="3671570" y="1888232"/>
                  </a:cubicBezTo>
                  <a:cubicBezTo>
                    <a:pt x="3670300" y="1891901"/>
                    <a:pt x="3670300" y="1895570"/>
                    <a:pt x="3670300" y="1896793"/>
                  </a:cubicBezTo>
                  <a:close/>
                  <a:moveTo>
                    <a:pt x="3727450" y="1895570"/>
                  </a:moveTo>
                  <a:cubicBezTo>
                    <a:pt x="3718560" y="1894347"/>
                    <a:pt x="3709670" y="1888232"/>
                    <a:pt x="3700780" y="1896793"/>
                  </a:cubicBezTo>
                  <a:cubicBezTo>
                    <a:pt x="3699510" y="1898015"/>
                    <a:pt x="3691890" y="1894347"/>
                    <a:pt x="3688080" y="1893124"/>
                  </a:cubicBezTo>
                  <a:cubicBezTo>
                    <a:pt x="3688080" y="1891901"/>
                    <a:pt x="3689350" y="1889455"/>
                    <a:pt x="3689350" y="1888232"/>
                  </a:cubicBezTo>
                  <a:lnTo>
                    <a:pt x="3731260" y="1888232"/>
                  </a:lnTo>
                  <a:cubicBezTo>
                    <a:pt x="3732530" y="1888232"/>
                    <a:pt x="3733800" y="1891901"/>
                    <a:pt x="3735070" y="1894347"/>
                  </a:cubicBezTo>
                  <a:cubicBezTo>
                    <a:pt x="3731260" y="1894347"/>
                    <a:pt x="3728720" y="1895570"/>
                    <a:pt x="3727450" y="1895570"/>
                  </a:cubicBezTo>
                  <a:close/>
                  <a:moveTo>
                    <a:pt x="3848100" y="2502122"/>
                  </a:moveTo>
                  <a:cubicBezTo>
                    <a:pt x="3846830" y="2503345"/>
                    <a:pt x="3846830" y="2504568"/>
                    <a:pt x="3846830" y="2503345"/>
                  </a:cubicBezTo>
                  <a:cubicBezTo>
                    <a:pt x="3845560" y="2503345"/>
                    <a:pt x="3845560" y="2502122"/>
                    <a:pt x="3848100" y="2502122"/>
                  </a:cubicBezTo>
                  <a:close/>
                  <a:moveTo>
                    <a:pt x="132080" y="2436086"/>
                  </a:moveTo>
                  <a:cubicBezTo>
                    <a:pt x="130810" y="2436086"/>
                    <a:pt x="130810" y="2437309"/>
                    <a:pt x="129540" y="2437309"/>
                  </a:cubicBezTo>
                  <a:cubicBezTo>
                    <a:pt x="129540" y="2437309"/>
                    <a:pt x="130810" y="2436086"/>
                    <a:pt x="132080" y="2436086"/>
                  </a:cubicBezTo>
                  <a:close/>
                  <a:moveTo>
                    <a:pt x="615950" y="2667212"/>
                  </a:moveTo>
                  <a:cubicBezTo>
                    <a:pt x="621030" y="2669657"/>
                    <a:pt x="626110" y="2672103"/>
                    <a:pt x="629920" y="2673326"/>
                  </a:cubicBezTo>
                  <a:cubicBezTo>
                    <a:pt x="612140" y="2683109"/>
                    <a:pt x="600710" y="2680663"/>
                    <a:pt x="589280" y="2663543"/>
                  </a:cubicBezTo>
                  <a:cubicBezTo>
                    <a:pt x="593090" y="2663543"/>
                    <a:pt x="595630" y="2662320"/>
                    <a:pt x="599440" y="2662320"/>
                  </a:cubicBezTo>
                  <a:cubicBezTo>
                    <a:pt x="604520" y="2663543"/>
                    <a:pt x="610870" y="2664766"/>
                    <a:pt x="615950" y="2667212"/>
                  </a:cubicBezTo>
                  <a:close/>
                  <a:moveTo>
                    <a:pt x="2835910" y="2767488"/>
                  </a:moveTo>
                  <a:cubicBezTo>
                    <a:pt x="2832100" y="2766265"/>
                    <a:pt x="2829560" y="2766265"/>
                    <a:pt x="2824480" y="2765043"/>
                  </a:cubicBezTo>
                  <a:cubicBezTo>
                    <a:pt x="2819400" y="2763820"/>
                    <a:pt x="2813050" y="2760151"/>
                    <a:pt x="2805430" y="2757705"/>
                  </a:cubicBezTo>
                  <a:cubicBezTo>
                    <a:pt x="2810510" y="2756482"/>
                    <a:pt x="2814320" y="2754036"/>
                    <a:pt x="2819400" y="2752814"/>
                  </a:cubicBezTo>
                  <a:cubicBezTo>
                    <a:pt x="2833370" y="2749145"/>
                    <a:pt x="2839720" y="2755259"/>
                    <a:pt x="2835910" y="2767488"/>
                  </a:cubicBezTo>
                  <a:close/>
                  <a:moveTo>
                    <a:pt x="2590800" y="2795615"/>
                  </a:moveTo>
                  <a:cubicBezTo>
                    <a:pt x="2598420" y="2796837"/>
                    <a:pt x="2607310" y="2796837"/>
                    <a:pt x="2616200" y="2798060"/>
                  </a:cubicBezTo>
                  <a:cubicBezTo>
                    <a:pt x="2612390" y="2810289"/>
                    <a:pt x="2602230" y="2806621"/>
                    <a:pt x="2594610" y="2805398"/>
                  </a:cubicBezTo>
                  <a:cubicBezTo>
                    <a:pt x="2592070" y="2805398"/>
                    <a:pt x="2589530" y="2800506"/>
                    <a:pt x="2586990" y="2798060"/>
                  </a:cubicBezTo>
                  <a:cubicBezTo>
                    <a:pt x="2588260" y="2796837"/>
                    <a:pt x="2589530" y="2795615"/>
                    <a:pt x="2590800" y="2795615"/>
                  </a:cubicBezTo>
                  <a:close/>
                  <a:moveTo>
                    <a:pt x="219710" y="2508236"/>
                  </a:moveTo>
                  <a:cubicBezTo>
                    <a:pt x="220980" y="2511905"/>
                    <a:pt x="222250" y="2514351"/>
                    <a:pt x="223520" y="2519242"/>
                  </a:cubicBezTo>
                  <a:cubicBezTo>
                    <a:pt x="215900" y="2519242"/>
                    <a:pt x="209550" y="2519242"/>
                    <a:pt x="203200" y="2518019"/>
                  </a:cubicBezTo>
                  <a:lnTo>
                    <a:pt x="203200" y="2509459"/>
                  </a:lnTo>
                  <a:cubicBezTo>
                    <a:pt x="208280" y="2509459"/>
                    <a:pt x="213360" y="2509459"/>
                    <a:pt x="219710" y="2508236"/>
                  </a:cubicBezTo>
                  <a:close/>
                  <a:moveTo>
                    <a:pt x="715010" y="2659874"/>
                  </a:moveTo>
                  <a:cubicBezTo>
                    <a:pt x="722630" y="2661097"/>
                    <a:pt x="730250" y="2661097"/>
                    <a:pt x="739140" y="2662320"/>
                  </a:cubicBezTo>
                  <a:cubicBezTo>
                    <a:pt x="734060" y="2667212"/>
                    <a:pt x="713740" y="2670880"/>
                    <a:pt x="709930" y="2667212"/>
                  </a:cubicBezTo>
                  <a:cubicBezTo>
                    <a:pt x="709930" y="2665989"/>
                    <a:pt x="708660" y="2663543"/>
                    <a:pt x="709930" y="2662320"/>
                  </a:cubicBezTo>
                  <a:cubicBezTo>
                    <a:pt x="711200" y="2661097"/>
                    <a:pt x="713740" y="2659874"/>
                    <a:pt x="715010" y="2659874"/>
                  </a:cubicBezTo>
                  <a:close/>
                </a:path>
              </a:pathLst>
            </a:custGeom>
            <a:solidFill>
              <a:srgbClr val="FFFFFF"/>
            </a:solidFill>
            <a:ln w="12700">
              <a:solidFill>
                <a:srgbClr val="000000"/>
              </a:solidFill>
            </a:ln>
          </p:spPr>
        </p:sp>
      </p:grpSp>
      <p:grpSp>
        <p:nvGrpSpPr>
          <p:cNvPr id="15" name="Group 15"/>
          <p:cNvGrpSpPr/>
          <p:nvPr/>
        </p:nvGrpSpPr>
        <p:grpSpPr>
          <a:xfrm>
            <a:off x="1200725" y="5535495"/>
            <a:ext cx="3576185" cy="2623185"/>
            <a:chOff x="0" y="0"/>
            <a:chExt cx="4198620" cy="3079750"/>
          </a:xfrm>
        </p:grpSpPr>
        <p:sp>
          <p:nvSpPr>
            <p:cNvPr id="16" name="Freeform 16"/>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6"/>
              <a:stretch>
                <a:fillRect t="-18287" b="-18287"/>
              </a:stretch>
            </a:blipFill>
          </p:spPr>
        </p:sp>
      </p:grpSp>
      <p:grpSp>
        <p:nvGrpSpPr>
          <p:cNvPr id="17" name="Group 17"/>
          <p:cNvGrpSpPr/>
          <p:nvPr/>
        </p:nvGrpSpPr>
        <p:grpSpPr>
          <a:xfrm>
            <a:off x="5376131" y="5445536"/>
            <a:ext cx="3576185" cy="2623185"/>
            <a:chOff x="0" y="0"/>
            <a:chExt cx="4198620" cy="3079750"/>
          </a:xfrm>
        </p:grpSpPr>
        <p:sp>
          <p:nvSpPr>
            <p:cNvPr id="18" name="Freeform 18"/>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19" name="Group 19"/>
          <p:cNvGrpSpPr/>
          <p:nvPr/>
        </p:nvGrpSpPr>
        <p:grpSpPr>
          <a:xfrm>
            <a:off x="5498773" y="5535495"/>
            <a:ext cx="3330902" cy="2443266"/>
            <a:chOff x="0" y="0"/>
            <a:chExt cx="4198620" cy="3079750"/>
          </a:xfrm>
        </p:grpSpPr>
        <p:sp>
          <p:nvSpPr>
            <p:cNvPr id="20" name="Freeform 20"/>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7"/>
              <a:stretch>
                <a:fillRect l="-4949" r="-4949"/>
              </a:stretch>
            </a:blipFill>
          </p:spPr>
        </p:sp>
      </p:grpSp>
      <p:grpSp>
        <p:nvGrpSpPr>
          <p:cNvPr id="21" name="Group 21"/>
          <p:cNvGrpSpPr/>
          <p:nvPr/>
        </p:nvGrpSpPr>
        <p:grpSpPr>
          <a:xfrm>
            <a:off x="9247468" y="5355576"/>
            <a:ext cx="3576185" cy="2623185"/>
            <a:chOff x="0" y="0"/>
            <a:chExt cx="4198620" cy="3079750"/>
          </a:xfrm>
        </p:grpSpPr>
        <p:sp>
          <p:nvSpPr>
            <p:cNvPr id="22" name="Freeform 22"/>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23" name="Group 23"/>
          <p:cNvGrpSpPr/>
          <p:nvPr/>
        </p:nvGrpSpPr>
        <p:grpSpPr>
          <a:xfrm>
            <a:off x="9226073" y="5535495"/>
            <a:ext cx="3576185" cy="2623185"/>
            <a:chOff x="0" y="0"/>
            <a:chExt cx="4198620" cy="3079750"/>
          </a:xfrm>
        </p:grpSpPr>
        <p:sp>
          <p:nvSpPr>
            <p:cNvPr id="24" name="Freeform 24"/>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8"/>
              <a:stretch>
                <a:fillRect l="-4949" r="-4949"/>
              </a:stretch>
            </a:blipFill>
          </p:spPr>
        </p:sp>
      </p:grpSp>
      <p:grpSp>
        <p:nvGrpSpPr>
          <p:cNvPr id="25" name="Group 25"/>
          <p:cNvGrpSpPr/>
          <p:nvPr/>
        </p:nvGrpSpPr>
        <p:grpSpPr>
          <a:xfrm>
            <a:off x="13423728" y="5445536"/>
            <a:ext cx="3576185" cy="2440197"/>
            <a:chOff x="0" y="0"/>
            <a:chExt cx="4198620" cy="2864913"/>
          </a:xfrm>
        </p:grpSpPr>
        <p:sp>
          <p:nvSpPr>
            <p:cNvPr id="26" name="Freeform 26"/>
            <p:cNvSpPr/>
            <p:nvPr/>
          </p:nvSpPr>
          <p:spPr>
            <a:xfrm>
              <a:off x="-12700" y="-2540"/>
              <a:ext cx="4215130" cy="2868723"/>
            </a:xfrm>
            <a:custGeom>
              <a:avLst/>
              <a:gdLst/>
              <a:ahLst/>
              <a:cxnLst/>
              <a:rect l="l" t="t" r="r" b="b"/>
              <a:pathLst>
                <a:path w="4215130" h="2868723">
                  <a:moveTo>
                    <a:pt x="4196080" y="1406052"/>
                  </a:moveTo>
                  <a:cubicBezTo>
                    <a:pt x="4199890" y="1403689"/>
                    <a:pt x="4203700" y="1402508"/>
                    <a:pt x="4206240" y="1398964"/>
                  </a:cubicBezTo>
                  <a:cubicBezTo>
                    <a:pt x="4208780" y="1396601"/>
                    <a:pt x="4213860" y="1393057"/>
                    <a:pt x="4213860" y="1389512"/>
                  </a:cubicBezTo>
                  <a:cubicBezTo>
                    <a:pt x="4213860" y="1387150"/>
                    <a:pt x="4208780" y="1383605"/>
                    <a:pt x="4206240" y="1381243"/>
                  </a:cubicBezTo>
                  <a:lnTo>
                    <a:pt x="4194810" y="1370610"/>
                  </a:lnTo>
                  <a:cubicBezTo>
                    <a:pt x="4197350" y="1368247"/>
                    <a:pt x="4202430" y="1367066"/>
                    <a:pt x="4202430" y="1363521"/>
                  </a:cubicBezTo>
                  <a:cubicBezTo>
                    <a:pt x="4204970" y="1354070"/>
                    <a:pt x="4208780" y="1344619"/>
                    <a:pt x="4208780" y="1335168"/>
                  </a:cubicBezTo>
                  <a:cubicBezTo>
                    <a:pt x="4208780" y="1330442"/>
                    <a:pt x="4199890" y="1326898"/>
                    <a:pt x="4194810" y="1320991"/>
                  </a:cubicBezTo>
                  <a:cubicBezTo>
                    <a:pt x="4199890" y="1320991"/>
                    <a:pt x="4202430" y="1320991"/>
                    <a:pt x="4206240" y="1319809"/>
                  </a:cubicBezTo>
                  <a:lnTo>
                    <a:pt x="4206240" y="1316265"/>
                  </a:lnTo>
                  <a:lnTo>
                    <a:pt x="4194810" y="1316265"/>
                  </a:lnTo>
                  <a:cubicBezTo>
                    <a:pt x="4187190" y="1311539"/>
                    <a:pt x="4179570" y="1302088"/>
                    <a:pt x="4177030" y="1303270"/>
                  </a:cubicBezTo>
                  <a:cubicBezTo>
                    <a:pt x="4163060" y="1310358"/>
                    <a:pt x="4163060" y="1300907"/>
                    <a:pt x="4160520" y="1293818"/>
                  </a:cubicBezTo>
                  <a:cubicBezTo>
                    <a:pt x="4155440" y="1295000"/>
                    <a:pt x="4150360" y="1296181"/>
                    <a:pt x="4146550" y="1295000"/>
                  </a:cubicBezTo>
                  <a:cubicBezTo>
                    <a:pt x="4137660" y="1293818"/>
                    <a:pt x="4128770" y="1290274"/>
                    <a:pt x="4119880" y="1290274"/>
                  </a:cubicBezTo>
                  <a:cubicBezTo>
                    <a:pt x="4108450" y="1289093"/>
                    <a:pt x="4095750" y="1289093"/>
                    <a:pt x="4083050" y="1287911"/>
                  </a:cubicBezTo>
                  <a:cubicBezTo>
                    <a:pt x="4064000" y="1285549"/>
                    <a:pt x="4044950" y="1283186"/>
                    <a:pt x="4025900" y="1280823"/>
                  </a:cubicBezTo>
                  <a:cubicBezTo>
                    <a:pt x="4024630" y="1280823"/>
                    <a:pt x="4022090" y="1283186"/>
                    <a:pt x="4020820" y="1283186"/>
                  </a:cubicBezTo>
                  <a:cubicBezTo>
                    <a:pt x="4010660" y="1282004"/>
                    <a:pt x="4000500" y="1280823"/>
                    <a:pt x="3991610" y="1278460"/>
                  </a:cubicBezTo>
                  <a:cubicBezTo>
                    <a:pt x="3989070" y="1277279"/>
                    <a:pt x="3987800" y="1271372"/>
                    <a:pt x="3987800" y="1269009"/>
                  </a:cubicBezTo>
                  <a:cubicBezTo>
                    <a:pt x="4001770" y="1259558"/>
                    <a:pt x="4015740" y="1250106"/>
                    <a:pt x="4024630" y="1244199"/>
                  </a:cubicBezTo>
                  <a:cubicBezTo>
                    <a:pt x="4034790" y="1243018"/>
                    <a:pt x="4041140" y="1241836"/>
                    <a:pt x="4050030" y="1241836"/>
                  </a:cubicBezTo>
                  <a:cubicBezTo>
                    <a:pt x="4042410" y="1232385"/>
                    <a:pt x="4037330" y="1227660"/>
                    <a:pt x="4030980" y="1220571"/>
                  </a:cubicBezTo>
                  <a:cubicBezTo>
                    <a:pt x="4027170" y="1221753"/>
                    <a:pt x="4023360" y="1222934"/>
                    <a:pt x="4017010" y="1225297"/>
                  </a:cubicBezTo>
                  <a:cubicBezTo>
                    <a:pt x="4017010" y="1219390"/>
                    <a:pt x="4017010" y="1213483"/>
                    <a:pt x="4018280" y="1213483"/>
                  </a:cubicBezTo>
                  <a:cubicBezTo>
                    <a:pt x="4023360" y="1212301"/>
                    <a:pt x="4030980" y="1211120"/>
                    <a:pt x="4034790" y="1213483"/>
                  </a:cubicBezTo>
                  <a:cubicBezTo>
                    <a:pt x="4039870" y="1217027"/>
                    <a:pt x="4042410" y="1222934"/>
                    <a:pt x="4047490" y="1230022"/>
                  </a:cubicBezTo>
                  <a:cubicBezTo>
                    <a:pt x="4050030" y="1230022"/>
                    <a:pt x="4055110" y="1231204"/>
                    <a:pt x="4060190" y="1231204"/>
                  </a:cubicBezTo>
                  <a:cubicBezTo>
                    <a:pt x="4058920" y="1215845"/>
                    <a:pt x="4058920" y="1215845"/>
                    <a:pt x="4044950" y="1193399"/>
                  </a:cubicBezTo>
                  <a:cubicBezTo>
                    <a:pt x="4062730" y="1193399"/>
                    <a:pt x="4067810" y="1188673"/>
                    <a:pt x="4064000" y="1172133"/>
                  </a:cubicBezTo>
                  <a:cubicBezTo>
                    <a:pt x="4075430" y="1170952"/>
                    <a:pt x="4088130" y="1169771"/>
                    <a:pt x="4099560" y="1169771"/>
                  </a:cubicBezTo>
                  <a:cubicBezTo>
                    <a:pt x="4098290" y="1167408"/>
                    <a:pt x="4095750" y="1162682"/>
                    <a:pt x="4094480" y="1159138"/>
                  </a:cubicBezTo>
                  <a:cubicBezTo>
                    <a:pt x="4099560" y="1160319"/>
                    <a:pt x="4103370" y="1161501"/>
                    <a:pt x="4105910" y="1162682"/>
                  </a:cubicBezTo>
                  <a:cubicBezTo>
                    <a:pt x="4107180" y="1156775"/>
                    <a:pt x="4107180" y="1150868"/>
                    <a:pt x="4108450" y="1146142"/>
                  </a:cubicBezTo>
                  <a:cubicBezTo>
                    <a:pt x="4109720" y="1140235"/>
                    <a:pt x="4110990" y="1133147"/>
                    <a:pt x="4112260" y="1127240"/>
                  </a:cubicBezTo>
                  <a:cubicBezTo>
                    <a:pt x="4112260" y="1124877"/>
                    <a:pt x="4110990" y="1121333"/>
                    <a:pt x="4112260" y="1117789"/>
                  </a:cubicBezTo>
                  <a:cubicBezTo>
                    <a:pt x="4116070" y="1108337"/>
                    <a:pt x="4117340" y="1094160"/>
                    <a:pt x="4113530" y="1087072"/>
                  </a:cubicBezTo>
                  <a:cubicBezTo>
                    <a:pt x="4116070" y="1084709"/>
                    <a:pt x="4117340" y="1081165"/>
                    <a:pt x="4117340" y="1078802"/>
                  </a:cubicBezTo>
                  <a:cubicBezTo>
                    <a:pt x="4117340" y="1069351"/>
                    <a:pt x="4117340" y="1058718"/>
                    <a:pt x="4116070" y="1049267"/>
                  </a:cubicBezTo>
                  <a:cubicBezTo>
                    <a:pt x="4114800" y="1039816"/>
                    <a:pt x="4113530" y="1031546"/>
                    <a:pt x="4112260" y="1022095"/>
                  </a:cubicBezTo>
                  <a:cubicBezTo>
                    <a:pt x="4110990" y="1019732"/>
                    <a:pt x="4110990" y="1017369"/>
                    <a:pt x="4112260" y="1013825"/>
                  </a:cubicBezTo>
                  <a:cubicBezTo>
                    <a:pt x="4116070" y="1004374"/>
                    <a:pt x="4118610" y="994922"/>
                    <a:pt x="4110990" y="985471"/>
                  </a:cubicBezTo>
                  <a:cubicBezTo>
                    <a:pt x="4108450" y="983108"/>
                    <a:pt x="4109720" y="977201"/>
                    <a:pt x="4110990" y="973657"/>
                  </a:cubicBezTo>
                  <a:cubicBezTo>
                    <a:pt x="4114800" y="960662"/>
                    <a:pt x="4107180" y="950029"/>
                    <a:pt x="4093210" y="947666"/>
                  </a:cubicBezTo>
                  <a:lnTo>
                    <a:pt x="4088130" y="947666"/>
                  </a:lnTo>
                  <a:cubicBezTo>
                    <a:pt x="4089400" y="944122"/>
                    <a:pt x="4090670" y="942940"/>
                    <a:pt x="4091940" y="940578"/>
                  </a:cubicBezTo>
                  <a:cubicBezTo>
                    <a:pt x="4088130" y="939396"/>
                    <a:pt x="4084320" y="939396"/>
                    <a:pt x="4081780" y="937033"/>
                  </a:cubicBezTo>
                  <a:cubicBezTo>
                    <a:pt x="4079240" y="935852"/>
                    <a:pt x="4077970" y="932308"/>
                    <a:pt x="4075430" y="931126"/>
                  </a:cubicBezTo>
                  <a:cubicBezTo>
                    <a:pt x="4065270" y="926401"/>
                    <a:pt x="4053840" y="921675"/>
                    <a:pt x="4042410" y="916949"/>
                  </a:cubicBezTo>
                  <a:cubicBezTo>
                    <a:pt x="4038600" y="915768"/>
                    <a:pt x="4033520" y="915768"/>
                    <a:pt x="4029710" y="915768"/>
                  </a:cubicBezTo>
                  <a:cubicBezTo>
                    <a:pt x="4027170" y="916949"/>
                    <a:pt x="4025900" y="912224"/>
                    <a:pt x="4023360" y="912224"/>
                  </a:cubicBezTo>
                  <a:cubicBezTo>
                    <a:pt x="4005580" y="908680"/>
                    <a:pt x="3987800" y="906317"/>
                    <a:pt x="3970020" y="901591"/>
                  </a:cubicBezTo>
                  <a:cubicBezTo>
                    <a:pt x="3956050" y="896866"/>
                    <a:pt x="3939540" y="906317"/>
                    <a:pt x="3925570" y="896866"/>
                  </a:cubicBezTo>
                  <a:cubicBezTo>
                    <a:pt x="3924300" y="895684"/>
                    <a:pt x="3921760" y="898047"/>
                    <a:pt x="3920490" y="898047"/>
                  </a:cubicBezTo>
                  <a:cubicBezTo>
                    <a:pt x="3909060" y="895684"/>
                    <a:pt x="3898900" y="901591"/>
                    <a:pt x="3887470" y="898047"/>
                  </a:cubicBezTo>
                  <a:cubicBezTo>
                    <a:pt x="3876040" y="894503"/>
                    <a:pt x="3863340" y="893321"/>
                    <a:pt x="3858260" y="882689"/>
                  </a:cubicBezTo>
                  <a:cubicBezTo>
                    <a:pt x="3853180" y="872056"/>
                    <a:pt x="3849370" y="861423"/>
                    <a:pt x="3849370" y="850791"/>
                  </a:cubicBezTo>
                  <a:cubicBezTo>
                    <a:pt x="3850640" y="837795"/>
                    <a:pt x="3856990" y="823618"/>
                    <a:pt x="3832860" y="825981"/>
                  </a:cubicBezTo>
                  <a:cubicBezTo>
                    <a:pt x="3834130" y="823618"/>
                    <a:pt x="3834130" y="821255"/>
                    <a:pt x="3835400" y="820074"/>
                  </a:cubicBezTo>
                  <a:cubicBezTo>
                    <a:pt x="3761740" y="812986"/>
                    <a:pt x="3688080" y="807079"/>
                    <a:pt x="3615690" y="799990"/>
                  </a:cubicBezTo>
                  <a:cubicBezTo>
                    <a:pt x="3613150" y="791720"/>
                    <a:pt x="3610610" y="782269"/>
                    <a:pt x="3608070" y="769273"/>
                  </a:cubicBezTo>
                  <a:cubicBezTo>
                    <a:pt x="3622040" y="783450"/>
                    <a:pt x="3634740" y="791720"/>
                    <a:pt x="3652520" y="790539"/>
                  </a:cubicBezTo>
                  <a:cubicBezTo>
                    <a:pt x="3653790" y="781088"/>
                    <a:pt x="3652520" y="773999"/>
                    <a:pt x="3642360" y="768092"/>
                  </a:cubicBezTo>
                  <a:cubicBezTo>
                    <a:pt x="3641090" y="766911"/>
                    <a:pt x="3639820" y="762185"/>
                    <a:pt x="3641090" y="759822"/>
                  </a:cubicBezTo>
                  <a:cubicBezTo>
                    <a:pt x="3646170" y="748008"/>
                    <a:pt x="3651250" y="737375"/>
                    <a:pt x="3655060" y="726743"/>
                  </a:cubicBezTo>
                  <a:cubicBezTo>
                    <a:pt x="3660140" y="730287"/>
                    <a:pt x="3663950" y="732650"/>
                    <a:pt x="3669030" y="735013"/>
                  </a:cubicBezTo>
                  <a:lnTo>
                    <a:pt x="3671570" y="732650"/>
                  </a:lnTo>
                  <a:lnTo>
                    <a:pt x="3656330" y="711385"/>
                  </a:lnTo>
                  <a:cubicBezTo>
                    <a:pt x="3666490" y="713747"/>
                    <a:pt x="3675380" y="714929"/>
                    <a:pt x="3686810" y="717292"/>
                  </a:cubicBezTo>
                  <a:cubicBezTo>
                    <a:pt x="3683000" y="710203"/>
                    <a:pt x="3679190" y="705477"/>
                    <a:pt x="3679190" y="705477"/>
                  </a:cubicBezTo>
                  <a:cubicBezTo>
                    <a:pt x="3685540" y="700752"/>
                    <a:pt x="3691890" y="696026"/>
                    <a:pt x="3700780" y="690119"/>
                  </a:cubicBezTo>
                  <a:cubicBezTo>
                    <a:pt x="3700780" y="688938"/>
                    <a:pt x="3702050" y="681849"/>
                    <a:pt x="3705860" y="680668"/>
                  </a:cubicBezTo>
                  <a:cubicBezTo>
                    <a:pt x="3713480" y="677124"/>
                    <a:pt x="3716020" y="683031"/>
                    <a:pt x="3718560" y="688938"/>
                  </a:cubicBezTo>
                  <a:cubicBezTo>
                    <a:pt x="3719830" y="692482"/>
                    <a:pt x="3727450" y="693663"/>
                    <a:pt x="3732530" y="694845"/>
                  </a:cubicBezTo>
                  <a:cubicBezTo>
                    <a:pt x="3737610" y="696026"/>
                    <a:pt x="3743960" y="696026"/>
                    <a:pt x="3750310" y="694845"/>
                  </a:cubicBezTo>
                  <a:cubicBezTo>
                    <a:pt x="3760470" y="694845"/>
                    <a:pt x="3770630" y="693663"/>
                    <a:pt x="3784600" y="692482"/>
                  </a:cubicBezTo>
                  <a:cubicBezTo>
                    <a:pt x="3774440" y="690119"/>
                    <a:pt x="3766820" y="687756"/>
                    <a:pt x="3760470" y="686575"/>
                  </a:cubicBezTo>
                  <a:cubicBezTo>
                    <a:pt x="3760470" y="685394"/>
                    <a:pt x="3760470" y="684212"/>
                    <a:pt x="3759200" y="683031"/>
                  </a:cubicBezTo>
                  <a:cubicBezTo>
                    <a:pt x="3769360" y="680668"/>
                    <a:pt x="3779520" y="678305"/>
                    <a:pt x="3788410" y="675942"/>
                  </a:cubicBezTo>
                  <a:cubicBezTo>
                    <a:pt x="3798570" y="678305"/>
                    <a:pt x="3807460" y="681849"/>
                    <a:pt x="3815080" y="684212"/>
                  </a:cubicBezTo>
                  <a:cubicBezTo>
                    <a:pt x="3817620" y="705477"/>
                    <a:pt x="3832860" y="687756"/>
                    <a:pt x="3841750" y="690119"/>
                  </a:cubicBezTo>
                  <a:cubicBezTo>
                    <a:pt x="3839210" y="685394"/>
                    <a:pt x="3835400" y="680668"/>
                    <a:pt x="3831590" y="674761"/>
                  </a:cubicBezTo>
                  <a:cubicBezTo>
                    <a:pt x="3848100" y="677124"/>
                    <a:pt x="3864610" y="677124"/>
                    <a:pt x="3876040" y="688938"/>
                  </a:cubicBezTo>
                  <a:cubicBezTo>
                    <a:pt x="3877310" y="690119"/>
                    <a:pt x="3882390" y="688938"/>
                    <a:pt x="3884930" y="687756"/>
                  </a:cubicBezTo>
                  <a:cubicBezTo>
                    <a:pt x="3888740" y="688938"/>
                    <a:pt x="3895090" y="691301"/>
                    <a:pt x="3897630" y="690119"/>
                  </a:cubicBezTo>
                  <a:cubicBezTo>
                    <a:pt x="3901440" y="686575"/>
                    <a:pt x="3901440" y="680668"/>
                    <a:pt x="3905250" y="673579"/>
                  </a:cubicBezTo>
                  <a:cubicBezTo>
                    <a:pt x="3914140" y="687756"/>
                    <a:pt x="3923030" y="679487"/>
                    <a:pt x="3931920" y="673579"/>
                  </a:cubicBezTo>
                  <a:cubicBezTo>
                    <a:pt x="3930650" y="677124"/>
                    <a:pt x="3930650" y="679487"/>
                    <a:pt x="3930650" y="679487"/>
                  </a:cubicBezTo>
                  <a:cubicBezTo>
                    <a:pt x="3938270" y="683031"/>
                    <a:pt x="3944620" y="685394"/>
                    <a:pt x="3953510" y="688938"/>
                  </a:cubicBezTo>
                  <a:cubicBezTo>
                    <a:pt x="3959860" y="686575"/>
                    <a:pt x="3967480" y="678305"/>
                    <a:pt x="3978910" y="686575"/>
                  </a:cubicBezTo>
                  <a:cubicBezTo>
                    <a:pt x="3980180" y="687756"/>
                    <a:pt x="3985260" y="685394"/>
                    <a:pt x="3989070" y="685394"/>
                  </a:cubicBezTo>
                  <a:cubicBezTo>
                    <a:pt x="3992880" y="684212"/>
                    <a:pt x="3995420" y="684212"/>
                    <a:pt x="3996690" y="683031"/>
                  </a:cubicBezTo>
                  <a:cubicBezTo>
                    <a:pt x="3999230" y="674761"/>
                    <a:pt x="4000500" y="667672"/>
                    <a:pt x="4004310" y="660584"/>
                  </a:cubicBezTo>
                  <a:cubicBezTo>
                    <a:pt x="4008120" y="653496"/>
                    <a:pt x="4006850" y="646407"/>
                    <a:pt x="3999230" y="644044"/>
                  </a:cubicBezTo>
                  <a:cubicBezTo>
                    <a:pt x="3996690" y="642863"/>
                    <a:pt x="3994150" y="642863"/>
                    <a:pt x="3992880" y="641681"/>
                  </a:cubicBezTo>
                  <a:cubicBezTo>
                    <a:pt x="4004310" y="631049"/>
                    <a:pt x="4014470" y="623960"/>
                    <a:pt x="4030980" y="628686"/>
                  </a:cubicBezTo>
                  <a:cubicBezTo>
                    <a:pt x="4034790" y="629867"/>
                    <a:pt x="4039870" y="625142"/>
                    <a:pt x="4046220" y="621598"/>
                  </a:cubicBezTo>
                  <a:cubicBezTo>
                    <a:pt x="4042410" y="618053"/>
                    <a:pt x="4039870" y="616872"/>
                    <a:pt x="4037330" y="615691"/>
                  </a:cubicBezTo>
                  <a:cubicBezTo>
                    <a:pt x="4047490" y="595607"/>
                    <a:pt x="4064000" y="608602"/>
                    <a:pt x="4079240" y="608602"/>
                  </a:cubicBezTo>
                  <a:cubicBezTo>
                    <a:pt x="4074160" y="605058"/>
                    <a:pt x="4071620" y="601514"/>
                    <a:pt x="4069080" y="600332"/>
                  </a:cubicBezTo>
                  <a:cubicBezTo>
                    <a:pt x="4076700" y="596788"/>
                    <a:pt x="4084320" y="594425"/>
                    <a:pt x="4090670" y="590881"/>
                  </a:cubicBezTo>
                  <a:cubicBezTo>
                    <a:pt x="4091940" y="586155"/>
                    <a:pt x="4090670" y="581430"/>
                    <a:pt x="4091940" y="579067"/>
                  </a:cubicBezTo>
                  <a:cubicBezTo>
                    <a:pt x="4098290" y="569616"/>
                    <a:pt x="4094480" y="562527"/>
                    <a:pt x="4084320" y="557802"/>
                  </a:cubicBezTo>
                  <a:cubicBezTo>
                    <a:pt x="4080510" y="555439"/>
                    <a:pt x="4076700" y="550713"/>
                    <a:pt x="4074160" y="547169"/>
                  </a:cubicBezTo>
                  <a:cubicBezTo>
                    <a:pt x="4077970" y="547169"/>
                    <a:pt x="4083050" y="545987"/>
                    <a:pt x="4088130" y="545987"/>
                  </a:cubicBezTo>
                  <a:lnTo>
                    <a:pt x="4088130" y="531811"/>
                  </a:lnTo>
                  <a:cubicBezTo>
                    <a:pt x="4090670" y="531811"/>
                    <a:pt x="4093210" y="531811"/>
                    <a:pt x="4095750" y="532992"/>
                  </a:cubicBezTo>
                  <a:cubicBezTo>
                    <a:pt x="4097020" y="518815"/>
                    <a:pt x="4098290" y="504638"/>
                    <a:pt x="4100830" y="489280"/>
                  </a:cubicBezTo>
                  <a:cubicBezTo>
                    <a:pt x="4086860" y="482191"/>
                    <a:pt x="4094480" y="473922"/>
                    <a:pt x="4102100" y="463289"/>
                  </a:cubicBezTo>
                  <a:cubicBezTo>
                    <a:pt x="4102100" y="463289"/>
                    <a:pt x="4099560" y="462108"/>
                    <a:pt x="4097020" y="462108"/>
                  </a:cubicBezTo>
                  <a:cubicBezTo>
                    <a:pt x="4098290" y="457382"/>
                    <a:pt x="4100830" y="452656"/>
                    <a:pt x="4102100" y="447931"/>
                  </a:cubicBezTo>
                  <a:cubicBezTo>
                    <a:pt x="4104640" y="438479"/>
                    <a:pt x="4100830" y="437298"/>
                    <a:pt x="4089400" y="442024"/>
                  </a:cubicBezTo>
                  <a:cubicBezTo>
                    <a:pt x="4088130" y="439661"/>
                    <a:pt x="4086860" y="436117"/>
                    <a:pt x="4084320" y="433754"/>
                  </a:cubicBezTo>
                  <a:cubicBezTo>
                    <a:pt x="4083050" y="434935"/>
                    <a:pt x="4083050" y="436117"/>
                    <a:pt x="4081780" y="437298"/>
                  </a:cubicBezTo>
                  <a:cubicBezTo>
                    <a:pt x="4076700" y="436117"/>
                    <a:pt x="4072890" y="433754"/>
                    <a:pt x="4067810" y="432572"/>
                  </a:cubicBezTo>
                  <a:cubicBezTo>
                    <a:pt x="4042410" y="423121"/>
                    <a:pt x="4015740" y="425484"/>
                    <a:pt x="3990340" y="424303"/>
                  </a:cubicBezTo>
                  <a:cubicBezTo>
                    <a:pt x="3986530" y="424303"/>
                    <a:pt x="3981450" y="427847"/>
                    <a:pt x="3977640" y="427847"/>
                  </a:cubicBezTo>
                  <a:cubicBezTo>
                    <a:pt x="3962400" y="426665"/>
                    <a:pt x="3948430" y="421940"/>
                    <a:pt x="3934460" y="420758"/>
                  </a:cubicBezTo>
                  <a:cubicBezTo>
                    <a:pt x="3915410" y="419577"/>
                    <a:pt x="3896360" y="419577"/>
                    <a:pt x="3877310" y="419577"/>
                  </a:cubicBezTo>
                  <a:cubicBezTo>
                    <a:pt x="3863340" y="419577"/>
                    <a:pt x="3860800" y="412488"/>
                    <a:pt x="3862070" y="403037"/>
                  </a:cubicBezTo>
                  <a:cubicBezTo>
                    <a:pt x="3867150" y="399493"/>
                    <a:pt x="3872230" y="392405"/>
                    <a:pt x="3872230" y="391223"/>
                  </a:cubicBezTo>
                  <a:cubicBezTo>
                    <a:pt x="3855720" y="379409"/>
                    <a:pt x="3870960" y="371139"/>
                    <a:pt x="3874770" y="361688"/>
                  </a:cubicBezTo>
                  <a:cubicBezTo>
                    <a:pt x="3873500" y="338060"/>
                    <a:pt x="3872230" y="314432"/>
                    <a:pt x="3870960" y="289622"/>
                  </a:cubicBezTo>
                  <a:cubicBezTo>
                    <a:pt x="3873500" y="288441"/>
                    <a:pt x="3878580" y="287259"/>
                    <a:pt x="3882390" y="286078"/>
                  </a:cubicBezTo>
                  <a:cubicBezTo>
                    <a:pt x="3881120" y="282534"/>
                    <a:pt x="3878580" y="278989"/>
                    <a:pt x="3878580" y="275445"/>
                  </a:cubicBezTo>
                  <a:cubicBezTo>
                    <a:pt x="3882390" y="261268"/>
                    <a:pt x="3883660" y="247091"/>
                    <a:pt x="3867150" y="236459"/>
                  </a:cubicBezTo>
                  <a:cubicBezTo>
                    <a:pt x="3874770" y="231733"/>
                    <a:pt x="3881120" y="228189"/>
                    <a:pt x="3888740" y="223463"/>
                  </a:cubicBezTo>
                  <a:cubicBezTo>
                    <a:pt x="3887470" y="222282"/>
                    <a:pt x="3886200" y="219919"/>
                    <a:pt x="3886200" y="218738"/>
                  </a:cubicBezTo>
                  <a:cubicBezTo>
                    <a:pt x="3886200" y="217556"/>
                    <a:pt x="3884930" y="217556"/>
                    <a:pt x="3883660" y="217556"/>
                  </a:cubicBezTo>
                  <a:cubicBezTo>
                    <a:pt x="3870960" y="217556"/>
                    <a:pt x="3865880" y="215193"/>
                    <a:pt x="3864610" y="203379"/>
                  </a:cubicBezTo>
                  <a:cubicBezTo>
                    <a:pt x="3864610" y="201016"/>
                    <a:pt x="3864610" y="197472"/>
                    <a:pt x="3867150" y="195109"/>
                  </a:cubicBezTo>
                  <a:cubicBezTo>
                    <a:pt x="3872230" y="191565"/>
                    <a:pt x="3877310" y="188021"/>
                    <a:pt x="3883660" y="185658"/>
                  </a:cubicBezTo>
                  <a:cubicBezTo>
                    <a:pt x="3886200" y="184477"/>
                    <a:pt x="3891280" y="185658"/>
                    <a:pt x="3893820" y="186840"/>
                  </a:cubicBezTo>
                  <a:cubicBezTo>
                    <a:pt x="3907790" y="193928"/>
                    <a:pt x="3909060" y="193928"/>
                    <a:pt x="3911600" y="178570"/>
                  </a:cubicBezTo>
                  <a:cubicBezTo>
                    <a:pt x="3914140" y="179751"/>
                    <a:pt x="3916680" y="180933"/>
                    <a:pt x="3920490" y="182114"/>
                  </a:cubicBezTo>
                  <a:cubicBezTo>
                    <a:pt x="3919220" y="177388"/>
                    <a:pt x="3919220" y="173844"/>
                    <a:pt x="3916680" y="170300"/>
                  </a:cubicBezTo>
                  <a:cubicBezTo>
                    <a:pt x="3916680" y="169118"/>
                    <a:pt x="3914140" y="167937"/>
                    <a:pt x="3911600" y="166756"/>
                  </a:cubicBezTo>
                  <a:cubicBezTo>
                    <a:pt x="3914140" y="165574"/>
                    <a:pt x="3916680" y="163211"/>
                    <a:pt x="3919220" y="164393"/>
                  </a:cubicBezTo>
                  <a:cubicBezTo>
                    <a:pt x="3931920" y="167937"/>
                    <a:pt x="3939540" y="159667"/>
                    <a:pt x="3948430" y="154942"/>
                  </a:cubicBezTo>
                  <a:cubicBezTo>
                    <a:pt x="3940810" y="145490"/>
                    <a:pt x="3933190" y="137220"/>
                    <a:pt x="3926840" y="127769"/>
                  </a:cubicBezTo>
                  <a:cubicBezTo>
                    <a:pt x="3937000" y="123044"/>
                    <a:pt x="3944620" y="120681"/>
                    <a:pt x="3952240" y="117137"/>
                  </a:cubicBezTo>
                  <a:cubicBezTo>
                    <a:pt x="3935730" y="91146"/>
                    <a:pt x="3935730" y="91146"/>
                    <a:pt x="3947160" y="80513"/>
                  </a:cubicBezTo>
                  <a:cubicBezTo>
                    <a:pt x="3947160" y="79332"/>
                    <a:pt x="3945890" y="78150"/>
                    <a:pt x="3945890" y="76969"/>
                  </a:cubicBezTo>
                  <a:cubicBezTo>
                    <a:pt x="3942080" y="78150"/>
                    <a:pt x="3937000" y="79332"/>
                    <a:pt x="3933190" y="81694"/>
                  </a:cubicBezTo>
                  <a:lnTo>
                    <a:pt x="3931920" y="80513"/>
                  </a:lnTo>
                  <a:cubicBezTo>
                    <a:pt x="3937000" y="75787"/>
                    <a:pt x="3942080" y="72243"/>
                    <a:pt x="3947160" y="67517"/>
                  </a:cubicBezTo>
                  <a:cubicBezTo>
                    <a:pt x="3947160" y="63973"/>
                    <a:pt x="3949700" y="55703"/>
                    <a:pt x="3947160" y="53341"/>
                  </a:cubicBezTo>
                  <a:cubicBezTo>
                    <a:pt x="3937000" y="45071"/>
                    <a:pt x="3948430" y="36801"/>
                    <a:pt x="3945890" y="28531"/>
                  </a:cubicBezTo>
                  <a:cubicBezTo>
                    <a:pt x="3944620" y="26168"/>
                    <a:pt x="3945890" y="20261"/>
                    <a:pt x="3944620" y="20261"/>
                  </a:cubicBezTo>
                  <a:cubicBezTo>
                    <a:pt x="3937000" y="16717"/>
                    <a:pt x="3928110" y="10810"/>
                    <a:pt x="3919220" y="10810"/>
                  </a:cubicBezTo>
                  <a:cubicBezTo>
                    <a:pt x="3898900" y="9628"/>
                    <a:pt x="3878580" y="11991"/>
                    <a:pt x="3858260" y="11991"/>
                  </a:cubicBezTo>
                  <a:lnTo>
                    <a:pt x="3793490" y="11991"/>
                  </a:lnTo>
                  <a:cubicBezTo>
                    <a:pt x="3778250" y="11991"/>
                    <a:pt x="3765550" y="8447"/>
                    <a:pt x="3750310" y="4903"/>
                  </a:cubicBezTo>
                  <a:cubicBezTo>
                    <a:pt x="3732530" y="0"/>
                    <a:pt x="3713480" y="3721"/>
                    <a:pt x="3694430" y="4903"/>
                  </a:cubicBezTo>
                  <a:cubicBezTo>
                    <a:pt x="3653790" y="6084"/>
                    <a:pt x="3613150" y="6084"/>
                    <a:pt x="3572510" y="7266"/>
                  </a:cubicBezTo>
                  <a:cubicBezTo>
                    <a:pt x="3553460" y="7266"/>
                    <a:pt x="3533140" y="9628"/>
                    <a:pt x="3514090" y="10810"/>
                  </a:cubicBezTo>
                  <a:cubicBezTo>
                    <a:pt x="3489960" y="11991"/>
                    <a:pt x="3465830" y="10810"/>
                    <a:pt x="3441700" y="11991"/>
                  </a:cubicBezTo>
                  <a:cubicBezTo>
                    <a:pt x="3416300" y="13173"/>
                    <a:pt x="3390900" y="15536"/>
                    <a:pt x="3365500" y="16717"/>
                  </a:cubicBezTo>
                  <a:cubicBezTo>
                    <a:pt x="3335020" y="17898"/>
                    <a:pt x="3304540" y="17898"/>
                    <a:pt x="3274060" y="19080"/>
                  </a:cubicBezTo>
                  <a:lnTo>
                    <a:pt x="3178810" y="22624"/>
                  </a:lnTo>
                  <a:cubicBezTo>
                    <a:pt x="3149600" y="23805"/>
                    <a:pt x="3121660" y="23805"/>
                    <a:pt x="3092450" y="23805"/>
                  </a:cubicBezTo>
                  <a:cubicBezTo>
                    <a:pt x="3070860" y="23805"/>
                    <a:pt x="3048000" y="24987"/>
                    <a:pt x="3026410" y="26168"/>
                  </a:cubicBezTo>
                  <a:lnTo>
                    <a:pt x="2961640" y="29712"/>
                  </a:lnTo>
                  <a:cubicBezTo>
                    <a:pt x="2946400" y="30894"/>
                    <a:pt x="2931160" y="30894"/>
                    <a:pt x="2914650" y="32075"/>
                  </a:cubicBezTo>
                  <a:cubicBezTo>
                    <a:pt x="2889250" y="33257"/>
                    <a:pt x="2863850" y="33257"/>
                    <a:pt x="2838450" y="34438"/>
                  </a:cubicBezTo>
                  <a:cubicBezTo>
                    <a:pt x="2809240" y="35619"/>
                    <a:pt x="2781300" y="37982"/>
                    <a:pt x="2753360" y="39164"/>
                  </a:cubicBezTo>
                  <a:cubicBezTo>
                    <a:pt x="2724150" y="41526"/>
                    <a:pt x="2696210" y="43889"/>
                    <a:pt x="2667000" y="46252"/>
                  </a:cubicBezTo>
                  <a:cubicBezTo>
                    <a:pt x="2655570" y="47434"/>
                    <a:pt x="2644140" y="47434"/>
                    <a:pt x="2631440" y="48615"/>
                  </a:cubicBezTo>
                  <a:lnTo>
                    <a:pt x="2594610" y="48615"/>
                  </a:lnTo>
                  <a:cubicBezTo>
                    <a:pt x="2552700" y="50978"/>
                    <a:pt x="2512060" y="54522"/>
                    <a:pt x="2470150" y="56885"/>
                  </a:cubicBezTo>
                  <a:cubicBezTo>
                    <a:pt x="2444750" y="58066"/>
                    <a:pt x="2418080" y="59248"/>
                    <a:pt x="2392680" y="61610"/>
                  </a:cubicBezTo>
                  <a:cubicBezTo>
                    <a:pt x="2377440" y="62792"/>
                    <a:pt x="2360930" y="65155"/>
                    <a:pt x="2345690" y="66336"/>
                  </a:cubicBezTo>
                  <a:lnTo>
                    <a:pt x="2242820" y="73424"/>
                  </a:lnTo>
                  <a:cubicBezTo>
                    <a:pt x="2221230" y="74606"/>
                    <a:pt x="2200910" y="79332"/>
                    <a:pt x="2180590" y="80513"/>
                  </a:cubicBezTo>
                  <a:cubicBezTo>
                    <a:pt x="2148840" y="82876"/>
                    <a:pt x="2115820" y="84057"/>
                    <a:pt x="2084070" y="86420"/>
                  </a:cubicBezTo>
                  <a:cubicBezTo>
                    <a:pt x="2076450" y="86420"/>
                    <a:pt x="2067560" y="87601"/>
                    <a:pt x="2059940" y="87601"/>
                  </a:cubicBezTo>
                  <a:cubicBezTo>
                    <a:pt x="2032000" y="89964"/>
                    <a:pt x="2005330" y="92327"/>
                    <a:pt x="1977390" y="94690"/>
                  </a:cubicBezTo>
                  <a:cubicBezTo>
                    <a:pt x="1962150" y="95871"/>
                    <a:pt x="1945640" y="98234"/>
                    <a:pt x="1930400" y="99415"/>
                  </a:cubicBezTo>
                  <a:cubicBezTo>
                    <a:pt x="1911350" y="100597"/>
                    <a:pt x="1892300" y="101778"/>
                    <a:pt x="1874520" y="102960"/>
                  </a:cubicBezTo>
                  <a:cubicBezTo>
                    <a:pt x="1838960" y="106504"/>
                    <a:pt x="1802130" y="110048"/>
                    <a:pt x="1766570" y="113592"/>
                  </a:cubicBezTo>
                  <a:cubicBezTo>
                    <a:pt x="1760220" y="114774"/>
                    <a:pt x="1755140" y="118318"/>
                    <a:pt x="1748790" y="118318"/>
                  </a:cubicBezTo>
                  <a:cubicBezTo>
                    <a:pt x="1719580" y="120681"/>
                    <a:pt x="1690370" y="120681"/>
                    <a:pt x="1662430" y="124225"/>
                  </a:cubicBezTo>
                  <a:cubicBezTo>
                    <a:pt x="1647190" y="126588"/>
                    <a:pt x="1630680" y="120681"/>
                    <a:pt x="1616710" y="132495"/>
                  </a:cubicBezTo>
                  <a:cubicBezTo>
                    <a:pt x="1611630" y="136039"/>
                    <a:pt x="1597660" y="130132"/>
                    <a:pt x="1588770" y="131313"/>
                  </a:cubicBezTo>
                  <a:cubicBezTo>
                    <a:pt x="1553210" y="134858"/>
                    <a:pt x="1517650" y="139583"/>
                    <a:pt x="1483360" y="143128"/>
                  </a:cubicBezTo>
                  <a:cubicBezTo>
                    <a:pt x="1455420" y="146672"/>
                    <a:pt x="1428750" y="149035"/>
                    <a:pt x="1400810" y="152579"/>
                  </a:cubicBezTo>
                  <a:cubicBezTo>
                    <a:pt x="1390650" y="153760"/>
                    <a:pt x="1380490" y="157304"/>
                    <a:pt x="1371600" y="158486"/>
                  </a:cubicBezTo>
                  <a:cubicBezTo>
                    <a:pt x="1346200" y="160849"/>
                    <a:pt x="1320800" y="163211"/>
                    <a:pt x="1296670" y="165574"/>
                  </a:cubicBezTo>
                  <a:cubicBezTo>
                    <a:pt x="1296670" y="170300"/>
                    <a:pt x="1296670" y="172663"/>
                    <a:pt x="1295400" y="175026"/>
                  </a:cubicBezTo>
                  <a:cubicBezTo>
                    <a:pt x="1292860" y="172663"/>
                    <a:pt x="1290320" y="169118"/>
                    <a:pt x="1287780" y="164393"/>
                  </a:cubicBezTo>
                  <a:cubicBezTo>
                    <a:pt x="1282700" y="177388"/>
                    <a:pt x="1272540" y="169118"/>
                    <a:pt x="1264920" y="170300"/>
                  </a:cubicBezTo>
                  <a:cubicBezTo>
                    <a:pt x="1250950" y="172663"/>
                    <a:pt x="1235710" y="176207"/>
                    <a:pt x="1221740" y="177388"/>
                  </a:cubicBezTo>
                  <a:cubicBezTo>
                    <a:pt x="1196340" y="180933"/>
                    <a:pt x="1170940" y="183295"/>
                    <a:pt x="1145540" y="185658"/>
                  </a:cubicBezTo>
                  <a:cubicBezTo>
                    <a:pt x="1123950" y="188021"/>
                    <a:pt x="1102360" y="192747"/>
                    <a:pt x="1080770" y="196291"/>
                  </a:cubicBezTo>
                  <a:cubicBezTo>
                    <a:pt x="1043940" y="202198"/>
                    <a:pt x="1005840" y="205742"/>
                    <a:pt x="969010" y="211649"/>
                  </a:cubicBezTo>
                  <a:cubicBezTo>
                    <a:pt x="943610" y="215193"/>
                    <a:pt x="918210" y="221100"/>
                    <a:pt x="891540" y="224645"/>
                  </a:cubicBezTo>
                  <a:cubicBezTo>
                    <a:pt x="864870" y="229370"/>
                    <a:pt x="836930" y="232915"/>
                    <a:pt x="810260" y="237640"/>
                  </a:cubicBezTo>
                  <a:cubicBezTo>
                    <a:pt x="791210" y="241184"/>
                    <a:pt x="772160" y="245910"/>
                    <a:pt x="753110" y="249454"/>
                  </a:cubicBezTo>
                  <a:cubicBezTo>
                    <a:pt x="715010" y="255361"/>
                    <a:pt x="675640" y="261268"/>
                    <a:pt x="637540" y="267175"/>
                  </a:cubicBezTo>
                  <a:cubicBezTo>
                    <a:pt x="623570" y="269538"/>
                    <a:pt x="610870" y="274264"/>
                    <a:pt x="596900" y="276627"/>
                  </a:cubicBezTo>
                  <a:cubicBezTo>
                    <a:pt x="572770" y="281352"/>
                    <a:pt x="548640" y="283715"/>
                    <a:pt x="524510" y="288441"/>
                  </a:cubicBezTo>
                  <a:cubicBezTo>
                    <a:pt x="506730" y="291985"/>
                    <a:pt x="490220" y="297892"/>
                    <a:pt x="473710" y="300255"/>
                  </a:cubicBezTo>
                  <a:cubicBezTo>
                    <a:pt x="438150" y="307343"/>
                    <a:pt x="402590" y="312069"/>
                    <a:pt x="367030" y="317976"/>
                  </a:cubicBezTo>
                  <a:cubicBezTo>
                    <a:pt x="351790" y="320339"/>
                    <a:pt x="336550" y="325064"/>
                    <a:pt x="321310" y="328609"/>
                  </a:cubicBezTo>
                  <a:cubicBezTo>
                    <a:pt x="297180" y="334516"/>
                    <a:pt x="271780" y="339241"/>
                    <a:pt x="247650" y="345148"/>
                  </a:cubicBezTo>
                  <a:cubicBezTo>
                    <a:pt x="241300" y="346330"/>
                    <a:pt x="234950" y="349874"/>
                    <a:pt x="227330" y="351055"/>
                  </a:cubicBezTo>
                  <a:cubicBezTo>
                    <a:pt x="219710" y="352237"/>
                    <a:pt x="212090" y="352237"/>
                    <a:pt x="204470" y="353418"/>
                  </a:cubicBezTo>
                  <a:cubicBezTo>
                    <a:pt x="189230" y="356962"/>
                    <a:pt x="173990" y="360506"/>
                    <a:pt x="160020" y="364051"/>
                  </a:cubicBezTo>
                  <a:cubicBezTo>
                    <a:pt x="129540" y="371139"/>
                    <a:pt x="114300" y="373502"/>
                    <a:pt x="100330" y="380590"/>
                  </a:cubicBezTo>
                  <a:cubicBezTo>
                    <a:pt x="87630" y="386497"/>
                    <a:pt x="69850" y="385316"/>
                    <a:pt x="64770" y="404219"/>
                  </a:cubicBezTo>
                  <a:cubicBezTo>
                    <a:pt x="62230" y="410126"/>
                    <a:pt x="55880" y="413670"/>
                    <a:pt x="67310" y="416033"/>
                  </a:cubicBezTo>
                  <a:cubicBezTo>
                    <a:pt x="68580" y="416033"/>
                    <a:pt x="71120" y="419577"/>
                    <a:pt x="69850" y="420758"/>
                  </a:cubicBezTo>
                  <a:cubicBezTo>
                    <a:pt x="67310" y="427847"/>
                    <a:pt x="64770" y="434935"/>
                    <a:pt x="62230" y="444386"/>
                  </a:cubicBezTo>
                  <a:cubicBezTo>
                    <a:pt x="62230" y="444386"/>
                    <a:pt x="64770" y="445568"/>
                    <a:pt x="67310" y="447931"/>
                  </a:cubicBezTo>
                  <a:cubicBezTo>
                    <a:pt x="59690" y="455019"/>
                    <a:pt x="59690" y="481010"/>
                    <a:pt x="64770" y="489280"/>
                  </a:cubicBezTo>
                  <a:cubicBezTo>
                    <a:pt x="67310" y="494006"/>
                    <a:pt x="68580" y="499913"/>
                    <a:pt x="69850" y="505820"/>
                  </a:cubicBezTo>
                  <a:cubicBezTo>
                    <a:pt x="54610" y="509364"/>
                    <a:pt x="72390" y="517634"/>
                    <a:pt x="67310" y="522359"/>
                  </a:cubicBezTo>
                  <a:cubicBezTo>
                    <a:pt x="69850" y="522359"/>
                    <a:pt x="72390" y="522359"/>
                    <a:pt x="76200" y="523541"/>
                  </a:cubicBezTo>
                  <a:cubicBezTo>
                    <a:pt x="73660" y="527085"/>
                    <a:pt x="71120" y="529448"/>
                    <a:pt x="69850" y="530629"/>
                  </a:cubicBezTo>
                  <a:cubicBezTo>
                    <a:pt x="72390" y="532992"/>
                    <a:pt x="76200" y="534173"/>
                    <a:pt x="78740" y="536536"/>
                  </a:cubicBezTo>
                  <a:cubicBezTo>
                    <a:pt x="64770" y="554257"/>
                    <a:pt x="64770" y="562527"/>
                    <a:pt x="81280" y="577886"/>
                  </a:cubicBezTo>
                  <a:cubicBezTo>
                    <a:pt x="82550" y="579067"/>
                    <a:pt x="85090" y="581430"/>
                    <a:pt x="85090" y="582611"/>
                  </a:cubicBezTo>
                  <a:cubicBezTo>
                    <a:pt x="81280" y="595607"/>
                    <a:pt x="82550" y="607421"/>
                    <a:pt x="91440" y="618053"/>
                  </a:cubicBezTo>
                  <a:cubicBezTo>
                    <a:pt x="91440" y="618053"/>
                    <a:pt x="90170" y="621598"/>
                    <a:pt x="87630" y="623960"/>
                  </a:cubicBezTo>
                  <a:cubicBezTo>
                    <a:pt x="91440" y="622779"/>
                    <a:pt x="93980" y="621598"/>
                    <a:pt x="96520" y="621598"/>
                  </a:cubicBezTo>
                  <a:lnTo>
                    <a:pt x="92710" y="642863"/>
                  </a:lnTo>
                  <a:lnTo>
                    <a:pt x="106680" y="642863"/>
                  </a:lnTo>
                  <a:cubicBezTo>
                    <a:pt x="110490" y="647589"/>
                    <a:pt x="114300" y="651133"/>
                    <a:pt x="114300" y="652314"/>
                  </a:cubicBezTo>
                  <a:cubicBezTo>
                    <a:pt x="118110" y="648770"/>
                    <a:pt x="120650" y="647589"/>
                    <a:pt x="121920" y="646407"/>
                  </a:cubicBezTo>
                  <a:cubicBezTo>
                    <a:pt x="128270" y="655858"/>
                    <a:pt x="133350" y="662947"/>
                    <a:pt x="137160" y="670035"/>
                  </a:cubicBezTo>
                  <a:cubicBezTo>
                    <a:pt x="135890" y="678305"/>
                    <a:pt x="133350" y="685394"/>
                    <a:pt x="132080" y="690119"/>
                  </a:cubicBezTo>
                  <a:cubicBezTo>
                    <a:pt x="125730" y="690119"/>
                    <a:pt x="119380" y="688938"/>
                    <a:pt x="115570" y="691301"/>
                  </a:cubicBezTo>
                  <a:cubicBezTo>
                    <a:pt x="111760" y="693663"/>
                    <a:pt x="111760" y="699570"/>
                    <a:pt x="109220" y="703115"/>
                  </a:cubicBezTo>
                  <a:cubicBezTo>
                    <a:pt x="109220" y="704296"/>
                    <a:pt x="118110" y="719654"/>
                    <a:pt x="116840" y="720836"/>
                  </a:cubicBezTo>
                  <a:cubicBezTo>
                    <a:pt x="115570" y="729106"/>
                    <a:pt x="113030" y="737375"/>
                    <a:pt x="111760" y="746827"/>
                  </a:cubicBezTo>
                  <a:cubicBezTo>
                    <a:pt x="116840" y="750371"/>
                    <a:pt x="123190" y="755097"/>
                    <a:pt x="128270" y="758641"/>
                  </a:cubicBezTo>
                  <a:cubicBezTo>
                    <a:pt x="119380" y="763366"/>
                    <a:pt x="113030" y="768092"/>
                    <a:pt x="106680" y="771636"/>
                  </a:cubicBezTo>
                  <a:cubicBezTo>
                    <a:pt x="109220" y="772818"/>
                    <a:pt x="110490" y="773999"/>
                    <a:pt x="113030" y="775180"/>
                  </a:cubicBezTo>
                  <a:cubicBezTo>
                    <a:pt x="114300" y="779906"/>
                    <a:pt x="116840" y="784632"/>
                    <a:pt x="116840" y="789357"/>
                  </a:cubicBezTo>
                  <a:cubicBezTo>
                    <a:pt x="116840" y="794083"/>
                    <a:pt x="113030" y="802353"/>
                    <a:pt x="115570" y="803534"/>
                  </a:cubicBezTo>
                  <a:cubicBezTo>
                    <a:pt x="127000" y="809441"/>
                    <a:pt x="120650" y="827162"/>
                    <a:pt x="135890" y="829525"/>
                  </a:cubicBezTo>
                  <a:cubicBezTo>
                    <a:pt x="137160" y="829525"/>
                    <a:pt x="137160" y="831888"/>
                    <a:pt x="139700" y="834251"/>
                  </a:cubicBezTo>
                  <a:cubicBezTo>
                    <a:pt x="135890" y="834251"/>
                    <a:pt x="133350" y="834251"/>
                    <a:pt x="128270" y="835432"/>
                  </a:cubicBezTo>
                  <a:cubicBezTo>
                    <a:pt x="142240" y="844884"/>
                    <a:pt x="138430" y="853153"/>
                    <a:pt x="133350" y="860242"/>
                  </a:cubicBezTo>
                  <a:cubicBezTo>
                    <a:pt x="128270" y="861423"/>
                    <a:pt x="124460" y="862605"/>
                    <a:pt x="120650" y="863786"/>
                  </a:cubicBezTo>
                  <a:cubicBezTo>
                    <a:pt x="121920" y="866149"/>
                    <a:pt x="121920" y="867330"/>
                    <a:pt x="123190" y="869693"/>
                  </a:cubicBezTo>
                  <a:cubicBezTo>
                    <a:pt x="124460" y="870874"/>
                    <a:pt x="130810" y="886233"/>
                    <a:pt x="130810" y="888596"/>
                  </a:cubicBezTo>
                  <a:cubicBezTo>
                    <a:pt x="128270" y="894503"/>
                    <a:pt x="127000" y="900410"/>
                    <a:pt x="125730" y="906317"/>
                  </a:cubicBezTo>
                  <a:cubicBezTo>
                    <a:pt x="133350" y="906317"/>
                    <a:pt x="139700" y="907498"/>
                    <a:pt x="142240" y="907498"/>
                  </a:cubicBezTo>
                  <a:cubicBezTo>
                    <a:pt x="139700" y="908680"/>
                    <a:pt x="135890" y="911042"/>
                    <a:pt x="133350" y="912224"/>
                  </a:cubicBezTo>
                  <a:cubicBezTo>
                    <a:pt x="134620" y="914587"/>
                    <a:pt x="135890" y="916949"/>
                    <a:pt x="138430" y="918131"/>
                  </a:cubicBezTo>
                  <a:cubicBezTo>
                    <a:pt x="148590" y="916949"/>
                    <a:pt x="158750" y="915768"/>
                    <a:pt x="170180" y="914587"/>
                  </a:cubicBezTo>
                  <a:cubicBezTo>
                    <a:pt x="168910" y="920494"/>
                    <a:pt x="167640" y="925219"/>
                    <a:pt x="165100" y="929945"/>
                  </a:cubicBezTo>
                  <a:cubicBezTo>
                    <a:pt x="171450" y="929945"/>
                    <a:pt x="179070" y="931126"/>
                    <a:pt x="185420" y="931126"/>
                  </a:cubicBezTo>
                  <a:lnTo>
                    <a:pt x="185420" y="937033"/>
                  </a:lnTo>
                  <a:cubicBezTo>
                    <a:pt x="176530" y="938215"/>
                    <a:pt x="167640" y="940578"/>
                    <a:pt x="160020" y="941759"/>
                  </a:cubicBezTo>
                  <a:cubicBezTo>
                    <a:pt x="191770" y="955936"/>
                    <a:pt x="220980" y="942940"/>
                    <a:pt x="255270" y="938215"/>
                  </a:cubicBezTo>
                  <a:cubicBezTo>
                    <a:pt x="261620" y="944122"/>
                    <a:pt x="267970" y="939396"/>
                    <a:pt x="273050" y="929945"/>
                  </a:cubicBezTo>
                  <a:cubicBezTo>
                    <a:pt x="279400" y="938215"/>
                    <a:pt x="284480" y="935852"/>
                    <a:pt x="297180" y="919312"/>
                  </a:cubicBezTo>
                  <a:cubicBezTo>
                    <a:pt x="298450" y="919312"/>
                    <a:pt x="299720" y="920494"/>
                    <a:pt x="300990" y="920494"/>
                  </a:cubicBezTo>
                  <a:cubicBezTo>
                    <a:pt x="299720" y="925219"/>
                    <a:pt x="297180" y="928764"/>
                    <a:pt x="295910" y="933489"/>
                  </a:cubicBezTo>
                  <a:cubicBezTo>
                    <a:pt x="303530" y="931126"/>
                    <a:pt x="309880" y="929945"/>
                    <a:pt x="317500" y="927582"/>
                  </a:cubicBezTo>
                  <a:lnTo>
                    <a:pt x="344170" y="924038"/>
                  </a:lnTo>
                  <a:cubicBezTo>
                    <a:pt x="358140" y="921675"/>
                    <a:pt x="372110" y="920494"/>
                    <a:pt x="384810" y="918131"/>
                  </a:cubicBezTo>
                  <a:cubicBezTo>
                    <a:pt x="389890" y="916949"/>
                    <a:pt x="394970" y="913405"/>
                    <a:pt x="400050" y="912224"/>
                  </a:cubicBezTo>
                  <a:cubicBezTo>
                    <a:pt x="405130" y="911042"/>
                    <a:pt x="412750" y="907498"/>
                    <a:pt x="415290" y="909861"/>
                  </a:cubicBezTo>
                  <a:cubicBezTo>
                    <a:pt x="425450" y="918131"/>
                    <a:pt x="434340" y="927582"/>
                    <a:pt x="444500" y="935852"/>
                  </a:cubicBezTo>
                  <a:cubicBezTo>
                    <a:pt x="445770" y="933489"/>
                    <a:pt x="447040" y="929945"/>
                    <a:pt x="447040" y="929945"/>
                  </a:cubicBezTo>
                  <a:cubicBezTo>
                    <a:pt x="455930" y="932308"/>
                    <a:pt x="462280" y="933489"/>
                    <a:pt x="471170" y="935852"/>
                  </a:cubicBezTo>
                  <a:cubicBezTo>
                    <a:pt x="472440" y="939396"/>
                    <a:pt x="474980" y="944122"/>
                    <a:pt x="474980" y="946485"/>
                  </a:cubicBezTo>
                  <a:cubicBezTo>
                    <a:pt x="488950" y="947666"/>
                    <a:pt x="500380" y="948847"/>
                    <a:pt x="510540" y="950029"/>
                  </a:cubicBezTo>
                  <a:cubicBezTo>
                    <a:pt x="510540" y="951210"/>
                    <a:pt x="511810" y="952392"/>
                    <a:pt x="511810" y="953573"/>
                  </a:cubicBezTo>
                  <a:lnTo>
                    <a:pt x="488950" y="960662"/>
                  </a:lnTo>
                  <a:cubicBezTo>
                    <a:pt x="487680" y="957117"/>
                    <a:pt x="486410" y="955936"/>
                    <a:pt x="483870" y="950029"/>
                  </a:cubicBezTo>
                  <a:cubicBezTo>
                    <a:pt x="485140" y="963024"/>
                    <a:pt x="486410" y="971294"/>
                    <a:pt x="486410" y="981927"/>
                  </a:cubicBezTo>
                  <a:cubicBezTo>
                    <a:pt x="497840" y="973657"/>
                    <a:pt x="513080" y="983108"/>
                    <a:pt x="520700" y="968931"/>
                  </a:cubicBezTo>
                  <a:cubicBezTo>
                    <a:pt x="520700" y="967750"/>
                    <a:pt x="525780" y="967750"/>
                    <a:pt x="527050" y="968931"/>
                  </a:cubicBezTo>
                  <a:cubicBezTo>
                    <a:pt x="537210" y="970113"/>
                    <a:pt x="547370" y="971294"/>
                    <a:pt x="557530" y="973657"/>
                  </a:cubicBezTo>
                  <a:cubicBezTo>
                    <a:pt x="556260" y="971294"/>
                    <a:pt x="556260" y="968931"/>
                    <a:pt x="554990" y="966569"/>
                  </a:cubicBezTo>
                  <a:cubicBezTo>
                    <a:pt x="561340" y="967750"/>
                    <a:pt x="566420" y="968931"/>
                    <a:pt x="570230" y="970113"/>
                  </a:cubicBezTo>
                  <a:cubicBezTo>
                    <a:pt x="570230" y="971294"/>
                    <a:pt x="571500" y="972476"/>
                    <a:pt x="571500" y="973657"/>
                  </a:cubicBezTo>
                  <a:cubicBezTo>
                    <a:pt x="562610" y="978383"/>
                    <a:pt x="553720" y="984290"/>
                    <a:pt x="544830" y="989015"/>
                  </a:cubicBezTo>
                  <a:cubicBezTo>
                    <a:pt x="530860" y="997285"/>
                    <a:pt x="518160" y="1007918"/>
                    <a:pt x="504190" y="1011462"/>
                  </a:cubicBezTo>
                  <a:cubicBezTo>
                    <a:pt x="480060" y="1016188"/>
                    <a:pt x="455930" y="1024457"/>
                    <a:pt x="430530" y="1025639"/>
                  </a:cubicBezTo>
                  <a:lnTo>
                    <a:pt x="424180" y="1025639"/>
                  </a:lnTo>
                  <a:cubicBezTo>
                    <a:pt x="397510" y="1030364"/>
                    <a:pt x="372110" y="1035090"/>
                    <a:pt x="345440" y="1039816"/>
                  </a:cubicBezTo>
                  <a:cubicBezTo>
                    <a:pt x="341630" y="1040997"/>
                    <a:pt x="339090" y="1042179"/>
                    <a:pt x="335280" y="1042179"/>
                  </a:cubicBezTo>
                  <a:cubicBezTo>
                    <a:pt x="318770" y="1044541"/>
                    <a:pt x="302260" y="1045723"/>
                    <a:pt x="287020" y="1048086"/>
                  </a:cubicBezTo>
                  <a:cubicBezTo>
                    <a:pt x="270510" y="1051630"/>
                    <a:pt x="252730" y="1053993"/>
                    <a:pt x="236220" y="1059900"/>
                  </a:cubicBezTo>
                  <a:cubicBezTo>
                    <a:pt x="223520" y="1063444"/>
                    <a:pt x="207010" y="1062263"/>
                    <a:pt x="201930" y="1074077"/>
                  </a:cubicBezTo>
                  <a:cubicBezTo>
                    <a:pt x="196850" y="1074077"/>
                    <a:pt x="191770" y="1072895"/>
                    <a:pt x="189230" y="1074077"/>
                  </a:cubicBezTo>
                  <a:cubicBezTo>
                    <a:pt x="170180" y="1081165"/>
                    <a:pt x="151130" y="1088253"/>
                    <a:pt x="133350" y="1096523"/>
                  </a:cubicBezTo>
                  <a:cubicBezTo>
                    <a:pt x="127000" y="1101249"/>
                    <a:pt x="121920" y="1103612"/>
                    <a:pt x="119380" y="1108337"/>
                  </a:cubicBezTo>
                  <a:cubicBezTo>
                    <a:pt x="118110" y="1111882"/>
                    <a:pt x="121920" y="1117789"/>
                    <a:pt x="123190" y="1120152"/>
                  </a:cubicBezTo>
                  <a:cubicBezTo>
                    <a:pt x="120650" y="1121333"/>
                    <a:pt x="115570" y="1122514"/>
                    <a:pt x="115570" y="1123696"/>
                  </a:cubicBezTo>
                  <a:cubicBezTo>
                    <a:pt x="115570" y="1130784"/>
                    <a:pt x="115570" y="1137873"/>
                    <a:pt x="118110" y="1143780"/>
                  </a:cubicBezTo>
                  <a:cubicBezTo>
                    <a:pt x="121920" y="1152049"/>
                    <a:pt x="133350" y="1159138"/>
                    <a:pt x="120650" y="1169771"/>
                  </a:cubicBezTo>
                  <a:cubicBezTo>
                    <a:pt x="118110" y="1170952"/>
                    <a:pt x="120650" y="1176859"/>
                    <a:pt x="120650" y="1181585"/>
                  </a:cubicBezTo>
                  <a:cubicBezTo>
                    <a:pt x="124460" y="1180403"/>
                    <a:pt x="127000" y="1180403"/>
                    <a:pt x="130810" y="1180403"/>
                  </a:cubicBezTo>
                  <a:cubicBezTo>
                    <a:pt x="118110" y="1200487"/>
                    <a:pt x="118110" y="1207576"/>
                    <a:pt x="130810" y="1211120"/>
                  </a:cubicBezTo>
                  <a:cubicBezTo>
                    <a:pt x="130810" y="1218208"/>
                    <a:pt x="128270" y="1225297"/>
                    <a:pt x="130810" y="1230022"/>
                  </a:cubicBezTo>
                  <a:cubicBezTo>
                    <a:pt x="138430" y="1241836"/>
                    <a:pt x="148590" y="1253651"/>
                    <a:pt x="157480" y="1264283"/>
                  </a:cubicBezTo>
                  <a:cubicBezTo>
                    <a:pt x="156210" y="1265465"/>
                    <a:pt x="153670" y="1266646"/>
                    <a:pt x="152400" y="1266646"/>
                  </a:cubicBezTo>
                  <a:cubicBezTo>
                    <a:pt x="157480" y="1272553"/>
                    <a:pt x="162560" y="1278460"/>
                    <a:pt x="166370" y="1282004"/>
                  </a:cubicBezTo>
                  <a:cubicBezTo>
                    <a:pt x="161290" y="1289093"/>
                    <a:pt x="157480" y="1295000"/>
                    <a:pt x="152400" y="1300907"/>
                  </a:cubicBezTo>
                  <a:cubicBezTo>
                    <a:pt x="158750" y="1303270"/>
                    <a:pt x="162560" y="1304451"/>
                    <a:pt x="167640" y="1305632"/>
                  </a:cubicBezTo>
                  <a:cubicBezTo>
                    <a:pt x="158750" y="1307995"/>
                    <a:pt x="151130" y="1310358"/>
                    <a:pt x="139700" y="1315084"/>
                  </a:cubicBezTo>
                  <a:cubicBezTo>
                    <a:pt x="161290" y="1319809"/>
                    <a:pt x="162560" y="1333986"/>
                    <a:pt x="165100" y="1348163"/>
                  </a:cubicBezTo>
                  <a:cubicBezTo>
                    <a:pt x="165100" y="1349345"/>
                    <a:pt x="171450" y="1350526"/>
                    <a:pt x="175260" y="1351707"/>
                  </a:cubicBezTo>
                  <a:cubicBezTo>
                    <a:pt x="175260" y="1354070"/>
                    <a:pt x="172720" y="1357614"/>
                    <a:pt x="173990" y="1359977"/>
                  </a:cubicBezTo>
                  <a:cubicBezTo>
                    <a:pt x="179070" y="1365884"/>
                    <a:pt x="187960" y="1369428"/>
                    <a:pt x="189230" y="1376517"/>
                  </a:cubicBezTo>
                  <a:cubicBezTo>
                    <a:pt x="196850" y="1396601"/>
                    <a:pt x="210820" y="1393057"/>
                    <a:pt x="226060" y="1388331"/>
                  </a:cubicBezTo>
                  <a:lnTo>
                    <a:pt x="233680" y="1398964"/>
                  </a:lnTo>
                  <a:cubicBezTo>
                    <a:pt x="236220" y="1397782"/>
                    <a:pt x="238760" y="1395419"/>
                    <a:pt x="240030" y="1394238"/>
                  </a:cubicBezTo>
                  <a:cubicBezTo>
                    <a:pt x="241300" y="1401326"/>
                    <a:pt x="254000" y="1409596"/>
                    <a:pt x="257810" y="1404871"/>
                  </a:cubicBezTo>
                  <a:cubicBezTo>
                    <a:pt x="266700" y="1393057"/>
                    <a:pt x="276860" y="1400145"/>
                    <a:pt x="287020" y="1401326"/>
                  </a:cubicBezTo>
                  <a:cubicBezTo>
                    <a:pt x="292100" y="1402508"/>
                    <a:pt x="299720" y="1403689"/>
                    <a:pt x="302260" y="1401326"/>
                  </a:cubicBezTo>
                  <a:cubicBezTo>
                    <a:pt x="308610" y="1395419"/>
                    <a:pt x="327660" y="1401326"/>
                    <a:pt x="322580" y="1384787"/>
                  </a:cubicBezTo>
                  <a:cubicBezTo>
                    <a:pt x="321310" y="1381243"/>
                    <a:pt x="316230" y="1377698"/>
                    <a:pt x="311150" y="1374154"/>
                  </a:cubicBezTo>
                  <a:lnTo>
                    <a:pt x="347980" y="1374154"/>
                  </a:lnTo>
                  <a:cubicBezTo>
                    <a:pt x="349250" y="1377698"/>
                    <a:pt x="349250" y="1382424"/>
                    <a:pt x="350520" y="1385968"/>
                  </a:cubicBezTo>
                  <a:cubicBezTo>
                    <a:pt x="344170" y="1387150"/>
                    <a:pt x="337820" y="1388331"/>
                    <a:pt x="331470" y="1390694"/>
                  </a:cubicBezTo>
                  <a:cubicBezTo>
                    <a:pt x="331470" y="1391875"/>
                    <a:pt x="332740" y="1393057"/>
                    <a:pt x="332740" y="1395419"/>
                  </a:cubicBezTo>
                  <a:cubicBezTo>
                    <a:pt x="335280" y="1395419"/>
                    <a:pt x="339090" y="1394238"/>
                    <a:pt x="341630" y="1394238"/>
                  </a:cubicBezTo>
                  <a:cubicBezTo>
                    <a:pt x="351790" y="1397782"/>
                    <a:pt x="365760" y="1388331"/>
                    <a:pt x="374650" y="1400145"/>
                  </a:cubicBezTo>
                  <a:cubicBezTo>
                    <a:pt x="391160" y="1421410"/>
                    <a:pt x="420370" y="1427317"/>
                    <a:pt x="447040" y="1415503"/>
                  </a:cubicBezTo>
                  <a:cubicBezTo>
                    <a:pt x="449580" y="1414322"/>
                    <a:pt x="454660" y="1417866"/>
                    <a:pt x="458470" y="1419048"/>
                  </a:cubicBezTo>
                  <a:cubicBezTo>
                    <a:pt x="459740" y="1419048"/>
                    <a:pt x="459740" y="1419048"/>
                    <a:pt x="461010" y="1420229"/>
                  </a:cubicBezTo>
                  <a:cubicBezTo>
                    <a:pt x="462280" y="1417866"/>
                    <a:pt x="462280" y="1415503"/>
                    <a:pt x="462280" y="1416685"/>
                  </a:cubicBezTo>
                  <a:cubicBezTo>
                    <a:pt x="471170" y="1416685"/>
                    <a:pt x="480060" y="1419048"/>
                    <a:pt x="488950" y="1417866"/>
                  </a:cubicBezTo>
                  <a:cubicBezTo>
                    <a:pt x="502920" y="1416685"/>
                    <a:pt x="516890" y="1411959"/>
                    <a:pt x="530860" y="1410778"/>
                  </a:cubicBezTo>
                  <a:cubicBezTo>
                    <a:pt x="552450" y="1408415"/>
                    <a:pt x="574040" y="1408415"/>
                    <a:pt x="595630" y="1403689"/>
                  </a:cubicBezTo>
                  <a:cubicBezTo>
                    <a:pt x="604520" y="1401326"/>
                    <a:pt x="610870" y="1402508"/>
                    <a:pt x="617220" y="1404871"/>
                  </a:cubicBezTo>
                  <a:cubicBezTo>
                    <a:pt x="577850" y="1420229"/>
                    <a:pt x="538480" y="1435587"/>
                    <a:pt x="499110" y="1449764"/>
                  </a:cubicBezTo>
                  <a:cubicBezTo>
                    <a:pt x="499110" y="1450946"/>
                    <a:pt x="500380" y="1452127"/>
                    <a:pt x="500380" y="1453308"/>
                  </a:cubicBezTo>
                  <a:cubicBezTo>
                    <a:pt x="502920" y="1453308"/>
                    <a:pt x="505460" y="1454490"/>
                    <a:pt x="510540" y="1455671"/>
                  </a:cubicBezTo>
                  <a:cubicBezTo>
                    <a:pt x="501650" y="1459215"/>
                    <a:pt x="497840" y="1460397"/>
                    <a:pt x="491490" y="1462760"/>
                  </a:cubicBezTo>
                  <a:cubicBezTo>
                    <a:pt x="502920" y="1469848"/>
                    <a:pt x="487680" y="1478118"/>
                    <a:pt x="494030" y="1487569"/>
                  </a:cubicBezTo>
                  <a:cubicBezTo>
                    <a:pt x="499110" y="1497020"/>
                    <a:pt x="495300" y="1511197"/>
                    <a:pt x="518160" y="1507653"/>
                  </a:cubicBezTo>
                  <a:cubicBezTo>
                    <a:pt x="495300" y="1518286"/>
                    <a:pt x="494030" y="1533644"/>
                    <a:pt x="509270" y="1550184"/>
                  </a:cubicBezTo>
                  <a:cubicBezTo>
                    <a:pt x="511810" y="1552547"/>
                    <a:pt x="513080" y="1557272"/>
                    <a:pt x="511810" y="1559635"/>
                  </a:cubicBezTo>
                  <a:cubicBezTo>
                    <a:pt x="509270" y="1567905"/>
                    <a:pt x="505460" y="1574993"/>
                    <a:pt x="502920" y="1580900"/>
                  </a:cubicBezTo>
                  <a:cubicBezTo>
                    <a:pt x="494030" y="1580900"/>
                    <a:pt x="488950" y="1579719"/>
                    <a:pt x="483870" y="1579719"/>
                  </a:cubicBezTo>
                  <a:cubicBezTo>
                    <a:pt x="471170" y="1580900"/>
                    <a:pt x="458470" y="1583263"/>
                    <a:pt x="445770" y="1585626"/>
                  </a:cubicBezTo>
                  <a:cubicBezTo>
                    <a:pt x="405130" y="1592715"/>
                    <a:pt x="363220" y="1599803"/>
                    <a:pt x="322580" y="1606891"/>
                  </a:cubicBezTo>
                  <a:cubicBezTo>
                    <a:pt x="288290" y="1612798"/>
                    <a:pt x="255270" y="1624613"/>
                    <a:pt x="220980" y="1626975"/>
                  </a:cubicBezTo>
                  <a:cubicBezTo>
                    <a:pt x="196850" y="1628157"/>
                    <a:pt x="175260" y="1639971"/>
                    <a:pt x="152400" y="1641152"/>
                  </a:cubicBezTo>
                  <a:cubicBezTo>
                    <a:pt x="137160" y="1642334"/>
                    <a:pt x="121920" y="1648241"/>
                    <a:pt x="107950" y="1654148"/>
                  </a:cubicBezTo>
                  <a:cubicBezTo>
                    <a:pt x="100330" y="1656510"/>
                    <a:pt x="93980" y="1662418"/>
                    <a:pt x="87630" y="1665962"/>
                  </a:cubicBezTo>
                  <a:cubicBezTo>
                    <a:pt x="86360" y="1665962"/>
                    <a:pt x="82550" y="1664780"/>
                    <a:pt x="81280" y="1665962"/>
                  </a:cubicBezTo>
                  <a:cubicBezTo>
                    <a:pt x="71120" y="1670687"/>
                    <a:pt x="62230" y="1675413"/>
                    <a:pt x="52070" y="1678957"/>
                  </a:cubicBezTo>
                  <a:cubicBezTo>
                    <a:pt x="44450" y="1682501"/>
                    <a:pt x="38100" y="1686046"/>
                    <a:pt x="30480" y="1689590"/>
                  </a:cubicBezTo>
                  <a:cubicBezTo>
                    <a:pt x="30480" y="1690771"/>
                    <a:pt x="31750" y="1691953"/>
                    <a:pt x="31750" y="1693134"/>
                  </a:cubicBezTo>
                  <a:cubicBezTo>
                    <a:pt x="29210" y="1693134"/>
                    <a:pt x="25400" y="1691953"/>
                    <a:pt x="21590" y="1690771"/>
                  </a:cubicBezTo>
                  <a:cubicBezTo>
                    <a:pt x="22860" y="1697860"/>
                    <a:pt x="24130" y="1702585"/>
                    <a:pt x="25400" y="1708492"/>
                  </a:cubicBezTo>
                  <a:cubicBezTo>
                    <a:pt x="24130" y="1708492"/>
                    <a:pt x="24130" y="1708492"/>
                    <a:pt x="22860" y="1709674"/>
                  </a:cubicBezTo>
                  <a:cubicBezTo>
                    <a:pt x="21590" y="1707311"/>
                    <a:pt x="20320" y="1704948"/>
                    <a:pt x="19050" y="1703767"/>
                  </a:cubicBezTo>
                  <a:cubicBezTo>
                    <a:pt x="7620" y="1715581"/>
                    <a:pt x="0" y="1726214"/>
                    <a:pt x="17780" y="1733302"/>
                  </a:cubicBezTo>
                  <a:cubicBezTo>
                    <a:pt x="16510" y="1739209"/>
                    <a:pt x="16510" y="1743935"/>
                    <a:pt x="16510" y="1747479"/>
                  </a:cubicBezTo>
                  <a:lnTo>
                    <a:pt x="20320" y="1772288"/>
                  </a:lnTo>
                  <a:cubicBezTo>
                    <a:pt x="21590" y="1782921"/>
                    <a:pt x="19050" y="1793554"/>
                    <a:pt x="33020" y="1797098"/>
                  </a:cubicBezTo>
                  <a:cubicBezTo>
                    <a:pt x="29210" y="1803005"/>
                    <a:pt x="29210" y="1830177"/>
                    <a:pt x="34290" y="1831359"/>
                  </a:cubicBezTo>
                  <a:cubicBezTo>
                    <a:pt x="43180" y="1834903"/>
                    <a:pt x="45720" y="1845536"/>
                    <a:pt x="53340" y="1850261"/>
                  </a:cubicBezTo>
                  <a:cubicBezTo>
                    <a:pt x="54610" y="1851443"/>
                    <a:pt x="55880" y="1853805"/>
                    <a:pt x="55880" y="1853805"/>
                  </a:cubicBezTo>
                  <a:cubicBezTo>
                    <a:pt x="45720" y="1864438"/>
                    <a:pt x="60960" y="1859712"/>
                    <a:pt x="63500" y="1864438"/>
                  </a:cubicBezTo>
                  <a:cubicBezTo>
                    <a:pt x="60960" y="1870345"/>
                    <a:pt x="55880" y="1876252"/>
                    <a:pt x="54610" y="1883341"/>
                  </a:cubicBezTo>
                  <a:cubicBezTo>
                    <a:pt x="53340" y="1890429"/>
                    <a:pt x="54610" y="1896336"/>
                    <a:pt x="66040" y="1892792"/>
                  </a:cubicBezTo>
                  <a:cubicBezTo>
                    <a:pt x="64770" y="1903425"/>
                    <a:pt x="63500" y="1912876"/>
                    <a:pt x="62230" y="1923509"/>
                  </a:cubicBezTo>
                  <a:cubicBezTo>
                    <a:pt x="63500" y="1923509"/>
                    <a:pt x="64770" y="1922327"/>
                    <a:pt x="64770" y="1922327"/>
                  </a:cubicBezTo>
                  <a:cubicBezTo>
                    <a:pt x="68580" y="1930597"/>
                    <a:pt x="71120" y="1937685"/>
                    <a:pt x="74930" y="1944774"/>
                  </a:cubicBezTo>
                  <a:cubicBezTo>
                    <a:pt x="81280" y="1944774"/>
                    <a:pt x="87630" y="1945955"/>
                    <a:pt x="95250" y="1947137"/>
                  </a:cubicBezTo>
                  <a:lnTo>
                    <a:pt x="95250" y="1950681"/>
                  </a:lnTo>
                  <a:cubicBezTo>
                    <a:pt x="91440" y="1951862"/>
                    <a:pt x="87630" y="1953044"/>
                    <a:pt x="83820" y="1954225"/>
                  </a:cubicBezTo>
                  <a:cubicBezTo>
                    <a:pt x="85090" y="1955407"/>
                    <a:pt x="87630" y="1955407"/>
                    <a:pt x="87630" y="1955407"/>
                  </a:cubicBezTo>
                  <a:cubicBezTo>
                    <a:pt x="88900" y="1973128"/>
                    <a:pt x="105410" y="1970765"/>
                    <a:pt x="116840" y="1975491"/>
                  </a:cubicBezTo>
                  <a:cubicBezTo>
                    <a:pt x="121920" y="1977853"/>
                    <a:pt x="128270" y="1979035"/>
                    <a:pt x="132080" y="1977853"/>
                  </a:cubicBezTo>
                  <a:cubicBezTo>
                    <a:pt x="139700" y="1974309"/>
                    <a:pt x="144780" y="1975491"/>
                    <a:pt x="144780" y="1982579"/>
                  </a:cubicBezTo>
                  <a:cubicBezTo>
                    <a:pt x="144780" y="1986123"/>
                    <a:pt x="142240" y="1990849"/>
                    <a:pt x="140970" y="1993212"/>
                  </a:cubicBezTo>
                  <a:cubicBezTo>
                    <a:pt x="149860" y="1993212"/>
                    <a:pt x="163830" y="1996756"/>
                    <a:pt x="171450" y="1992030"/>
                  </a:cubicBezTo>
                  <a:cubicBezTo>
                    <a:pt x="189230" y="1981398"/>
                    <a:pt x="205740" y="1990849"/>
                    <a:pt x="222250" y="1987305"/>
                  </a:cubicBezTo>
                  <a:cubicBezTo>
                    <a:pt x="231140" y="1984942"/>
                    <a:pt x="238760" y="1984942"/>
                    <a:pt x="251460" y="1982579"/>
                  </a:cubicBezTo>
                  <a:cubicBezTo>
                    <a:pt x="257810" y="1987305"/>
                    <a:pt x="264160" y="1986123"/>
                    <a:pt x="265430" y="1980216"/>
                  </a:cubicBezTo>
                  <a:cubicBezTo>
                    <a:pt x="275590" y="1980216"/>
                    <a:pt x="284480" y="1980216"/>
                    <a:pt x="293370" y="1979035"/>
                  </a:cubicBezTo>
                  <a:cubicBezTo>
                    <a:pt x="307340" y="1976672"/>
                    <a:pt x="320040" y="1973128"/>
                    <a:pt x="334010" y="1971946"/>
                  </a:cubicBezTo>
                  <a:cubicBezTo>
                    <a:pt x="342900" y="1970765"/>
                    <a:pt x="353060" y="1973128"/>
                    <a:pt x="363220" y="1971946"/>
                  </a:cubicBezTo>
                  <a:cubicBezTo>
                    <a:pt x="368300" y="1970765"/>
                    <a:pt x="372110" y="1963676"/>
                    <a:pt x="377190" y="1960132"/>
                  </a:cubicBezTo>
                  <a:cubicBezTo>
                    <a:pt x="382270" y="1971946"/>
                    <a:pt x="392430" y="1973128"/>
                    <a:pt x="408940" y="1964858"/>
                  </a:cubicBezTo>
                  <a:cubicBezTo>
                    <a:pt x="402590" y="1960132"/>
                    <a:pt x="394970" y="1956588"/>
                    <a:pt x="388620" y="1953044"/>
                  </a:cubicBezTo>
                  <a:cubicBezTo>
                    <a:pt x="394970" y="1950681"/>
                    <a:pt x="400050" y="1947137"/>
                    <a:pt x="405130" y="1945955"/>
                  </a:cubicBezTo>
                  <a:cubicBezTo>
                    <a:pt x="410210" y="1945955"/>
                    <a:pt x="414020" y="1947137"/>
                    <a:pt x="417830" y="1947137"/>
                  </a:cubicBezTo>
                  <a:cubicBezTo>
                    <a:pt x="421640" y="1947137"/>
                    <a:pt x="425450" y="1947137"/>
                    <a:pt x="429260" y="1945955"/>
                  </a:cubicBezTo>
                  <a:cubicBezTo>
                    <a:pt x="433070" y="1944774"/>
                    <a:pt x="435610" y="1943592"/>
                    <a:pt x="438150" y="1941230"/>
                  </a:cubicBezTo>
                  <a:cubicBezTo>
                    <a:pt x="438150" y="1944774"/>
                    <a:pt x="439420" y="1949499"/>
                    <a:pt x="439420" y="1953044"/>
                  </a:cubicBezTo>
                  <a:cubicBezTo>
                    <a:pt x="439420" y="1956588"/>
                    <a:pt x="436880" y="1960132"/>
                    <a:pt x="435610" y="1963676"/>
                  </a:cubicBezTo>
                  <a:cubicBezTo>
                    <a:pt x="439420" y="1963676"/>
                    <a:pt x="443230" y="1963676"/>
                    <a:pt x="448310" y="1962495"/>
                  </a:cubicBezTo>
                  <a:cubicBezTo>
                    <a:pt x="453390" y="1969583"/>
                    <a:pt x="439420" y="1984942"/>
                    <a:pt x="458470" y="1986123"/>
                  </a:cubicBezTo>
                  <a:cubicBezTo>
                    <a:pt x="457200" y="1990849"/>
                    <a:pt x="455930" y="1994393"/>
                    <a:pt x="454660" y="1999119"/>
                  </a:cubicBezTo>
                  <a:cubicBezTo>
                    <a:pt x="462280" y="1999119"/>
                    <a:pt x="469900" y="2000300"/>
                    <a:pt x="481330" y="2001481"/>
                  </a:cubicBezTo>
                  <a:cubicBezTo>
                    <a:pt x="476250" y="2007388"/>
                    <a:pt x="472440" y="2012114"/>
                    <a:pt x="467360" y="2016840"/>
                  </a:cubicBezTo>
                  <a:cubicBezTo>
                    <a:pt x="471170" y="2015658"/>
                    <a:pt x="474980" y="2015658"/>
                    <a:pt x="482600" y="2014477"/>
                  </a:cubicBezTo>
                  <a:cubicBezTo>
                    <a:pt x="466090" y="2028654"/>
                    <a:pt x="483870" y="2029835"/>
                    <a:pt x="490220" y="2038105"/>
                  </a:cubicBezTo>
                  <a:cubicBezTo>
                    <a:pt x="494030" y="2028654"/>
                    <a:pt x="496570" y="2022747"/>
                    <a:pt x="497840" y="2018021"/>
                  </a:cubicBezTo>
                  <a:cubicBezTo>
                    <a:pt x="504190" y="2023928"/>
                    <a:pt x="511810" y="2031017"/>
                    <a:pt x="519430" y="2039287"/>
                  </a:cubicBezTo>
                  <a:cubicBezTo>
                    <a:pt x="520700" y="2039287"/>
                    <a:pt x="523240" y="2036924"/>
                    <a:pt x="524510" y="2038105"/>
                  </a:cubicBezTo>
                  <a:cubicBezTo>
                    <a:pt x="538480" y="2044012"/>
                    <a:pt x="544830" y="2038105"/>
                    <a:pt x="549910" y="2026291"/>
                  </a:cubicBezTo>
                  <a:cubicBezTo>
                    <a:pt x="551180" y="2023928"/>
                    <a:pt x="557530" y="2022747"/>
                    <a:pt x="558800" y="2021565"/>
                  </a:cubicBezTo>
                  <a:cubicBezTo>
                    <a:pt x="556260" y="2028654"/>
                    <a:pt x="552450" y="2035742"/>
                    <a:pt x="548640" y="2044012"/>
                  </a:cubicBezTo>
                  <a:cubicBezTo>
                    <a:pt x="533400" y="2046375"/>
                    <a:pt x="515620" y="2049919"/>
                    <a:pt x="497840" y="2053463"/>
                  </a:cubicBezTo>
                  <a:cubicBezTo>
                    <a:pt x="481330" y="2057008"/>
                    <a:pt x="464820" y="2062915"/>
                    <a:pt x="447040" y="2065277"/>
                  </a:cubicBezTo>
                  <a:cubicBezTo>
                    <a:pt x="422910" y="2068822"/>
                    <a:pt x="398780" y="2071184"/>
                    <a:pt x="373380" y="2074729"/>
                  </a:cubicBezTo>
                  <a:cubicBezTo>
                    <a:pt x="344170" y="2079454"/>
                    <a:pt x="314960" y="2084180"/>
                    <a:pt x="285750" y="2090087"/>
                  </a:cubicBezTo>
                  <a:cubicBezTo>
                    <a:pt x="261620" y="2094813"/>
                    <a:pt x="238760" y="2101901"/>
                    <a:pt x="214630" y="2106627"/>
                  </a:cubicBezTo>
                  <a:cubicBezTo>
                    <a:pt x="198120" y="2110171"/>
                    <a:pt x="181610" y="2111352"/>
                    <a:pt x="166370" y="2117259"/>
                  </a:cubicBezTo>
                  <a:cubicBezTo>
                    <a:pt x="151130" y="2123166"/>
                    <a:pt x="129540" y="2121985"/>
                    <a:pt x="124460" y="2142069"/>
                  </a:cubicBezTo>
                  <a:cubicBezTo>
                    <a:pt x="115570" y="2137343"/>
                    <a:pt x="109220" y="2139706"/>
                    <a:pt x="107950" y="2147976"/>
                  </a:cubicBezTo>
                  <a:cubicBezTo>
                    <a:pt x="107950" y="2150339"/>
                    <a:pt x="106680" y="2152702"/>
                    <a:pt x="104140" y="2152702"/>
                  </a:cubicBezTo>
                  <a:cubicBezTo>
                    <a:pt x="90170" y="2156246"/>
                    <a:pt x="93980" y="2163334"/>
                    <a:pt x="100330" y="2170423"/>
                  </a:cubicBezTo>
                  <a:cubicBezTo>
                    <a:pt x="107950" y="2178692"/>
                    <a:pt x="107950" y="2186962"/>
                    <a:pt x="106680" y="2196414"/>
                  </a:cubicBezTo>
                  <a:cubicBezTo>
                    <a:pt x="104140" y="2209409"/>
                    <a:pt x="101600" y="2223586"/>
                    <a:pt x="99060" y="2236582"/>
                  </a:cubicBezTo>
                  <a:cubicBezTo>
                    <a:pt x="99060" y="2240126"/>
                    <a:pt x="102870" y="2243670"/>
                    <a:pt x="105410" y="2247214"/>
                  </a:cubicBezTo>
                  <a:lnTo>
                    <a:pt x="109220" y="2254303"/>
                  </a:lnTo>
                  <a:lnTo>
                    <a:pt x="109220" y="2274387"/>
                  </a:lnTo>
                  <a:cubicBezTo>
                    <a:pt x="114300" y="2274387"/>
                    <a:pt x="120650" y="2273205"/>
                    <a:pt x="127000" y="2273205"/>
                  </a:cubicBezTo>
                  <a:cubicBezTo>
                    <a:pt x="127000" y="2273205"/>
                    <a:pt x="127000" y="2274387"/>
                    <a:pt x="128270" y="2274387"/>
                  </a:cubicBezTo>
                  <a:cubicBezTo>
                    <a:pt x="124460" y="2275568"/>
                    <a:pt x="121920" y="2276749"/>
                    <a:pt x="118110" y="2279112"/>
                  </a:cubicBezTo>
                  <a:cubicBezTo>
                    <a:pt x="125730" y="2287382"/>
                    <a:pt x="111760" y="2308647"/>
                    <a:pt x="142240" y="2303922"/>
                  </a:cubicBezTo>
                  <a:cubicBezTo>
                    <a:pt x="133350" y="2311010"/>
                    <a:pt x="128270" y="2315736"/>
                    <a:pt x="124460" y="2318099"/>
                  </a:cubicBezTo>
                  <a:cubicBezTo>
                    <a:pt x="127000" y="2324006"/>
                    <a:pt x="129540" y="2327550"/>
                    <a:pt x="130810" y="2331094"/>
                  </a:cubicBezTo>
                  <a:cubicBezTo>
                    <a:pt x="125730" y="2334638"/>
                    <a:pt x="121920" y="2338183"/>
                    <a:pt x="118110" y="2340546"/>
                  </a:cubicBezTo>
                  <a:cubicBezTo>
                    <a:pt x="123190" y="2345271"/>
                    <a:pt x="128270" y="2348815"/>
                    <a:pt x="130810" y="2352360"/>
                  </a:cubicBezTo>
                  <a:cubicBezTo>
                    <a:pt x="135890" y="2347634"/>
                    <a:pt x="140970" y="2342908"/>
                    <a:pt x="146050" y="2342908"/>
                  </a:cubicBezTo>
                  <a:cubicBezTo>
                    <a:pt x="151130" y="2342908"/>
                    <a:pt x="157480" y="2351178"/>
                    <a:pt x="163830" y="2355904"/>
                  </a:cubicBezTo>
                  <a:cubicBezTo>
                    <a:pt x="163830" y="2357085"/>
                    <a:pt x="160020" y="2358267"/>
                    <a:pt x="158750" y="2358267"/>
                  </a:cubicBezTo>
                  <a:cubicBezTo>
                    <a:pt x="149860" y="2348815"/>
                    <a:pt x="140970" y="2347634"/>
                    <a:pt x="132080" y="2358267"/>
                  </a:cubicBezTo>
                  <a:cubicBezTo>
                    <a:pt x="132080" y="2358267"/>
                    <a:pt x="130810" y="2358267"/>
                    <a:pt x="130810" y="2357085"/>
                  </a:cubicBezTo>
                  <a:cubicBezTo>
                    <a:pt x="130810" y="2355904"/>
                    <a:pt x="130810" y="2355904"/>
                    <a:pt x="129540" y="2354722"/>
                  </a:cubicBezTo>
                  <a:cubicBezTo>
                    <a:pt x="124460" y="2359448"/>
                    <a:pt x="125730" y="2362992"/>
                    <a:pt x="132080" y="2366536"/>
                  </a:cubicBezTo>
                  <a:cubicBezTo>
                    <a:pt x="140970" y="2371262"/>
                    <a:pt x="139700" y="2374806"/>
                    <a:pt x="134620" y="2380713"/>
                  </a:cubicBezTo>
                  <a:cubicBezTo>
                    <a:pt x="137160" y="2381895"/>
                    <a:pt x="140970" y="2384258"/>
                    <a:pt x="140970" y="2385439"/>
                  </a:cubicBezTo>
                  <a:cubicBezTo>
                    <a:pt x="140970" y="2391346"/>
                    <a:pt x="153670" y="2394890"/>
                    <a:pt x="143510" y="2401979"/>
                  </a:cubicBezTo>
                  <a:cubicBezTo>
                    <a:pt x="148590" y="2407886"/>
                    <a:pt x="151130" y="2413793"/>
                    <a:pt x="162560" y="2416155"/>
                  </a:cubicBezTo>
                  <a:cubicBezTo>
                    <a:pt x="172720" y="2418518"/>
                    <a:pt x="175260" y="2413793"/>
                    <a:pt x="181610" y="2412611"/>
                  </a:cubicBezTo>
                  <a:cubicBezTo>
                    <a:pt x="187960" y="2411430"/>
                    <a:pt x="195580" y="2414974"/>
                    <a:pt x="201930" y="2416155"/>
                  </a:cubicBezTo>
                  <a:cubicBezTo>
                    <a:pt x="204470" y="2416155"/>
                    <a:pt x="207010" y="2412611"/>
                    <a:pt x="207010" y="2411430"/>
                  </a:cubicBezTo>
                  <a:cubicBezTo>
                    <a:pt x="215900" y="2412611"/>
                    <a:pt x="224790" y="2414974"/>
                    <a:pt x="232410" y="2413793"/>
                  </a:cubicBezTo>
                  <a:cubicBezTo>
                    <a:pt x="243840" y="2412611"/>
                    <a:pt x="250190" y="2416155"/>
                    <a:pt x="251460" y="2425607"/>
                  </a:cubicBezTo>
                  <a:cubicBezTo>
                    <a:pt x="252730" y="2436239"/>
                    <a:pt x="259080" y="2437421"/>
                    <a:pt x="267970" y="2436239"/>
                  </a:cubicBezTo>
                  <a:cubicBezTo>
                    <a:pt x="275590" y="2435058"/>
                    <a:pt x="281940" y="2432695"/>
                    <a:pt x="289560" y="2431514"/>
                  </a:cubicBezTo>
                  <a:cubicBezTo>
                    <a:pt x="285750" y="2427969"/>
                    <a:pt x="280670" y="2424425"/>
                    <a:pt x="274320" y="2419700"/>
                  </a:cubicBezTo>
                  <a:cubicBezTo>
                    <a:pt x="280670" y="2418518"/>
                    <a:pt x="287020" y="2416155"/>
                    <a:pt x="292100" y="2416155"/>
                  </a:cubicBezTo>
                  <a:cubicBezTo>
                    <a:pt x="302260" y="2414974"/>
                    <a:pt x="311150" y="2413793"/>
                    <a:pt x="321310" y="2413793"/>
                  </a:cubicBezTo>
                  <a:cubicBezTo>
                    <a:pt x="325120" y="2413793"/>
                    <a:pt x="328930" y="2416155"/>
                    <a:pt x="332740" y="2419700"/>
                  </a:cubicBezTo>
                  <a:cubicBezTo>
                    <a:pt x="316230" y="2419700"/>
                    <a:pt x="300990" y="2419700"/>
                    <a:pt x="289560" y="2431514"/>
                  </a:cubicBezTo>
                  <a:cubicBezTo>
                    <a:pt x="293370" y="2432695"/>
                    <a:pt x="298450" y="2433877"/>
                    <a:pt x="302260" y="2433877"/>
                  </a:cubicBezTo>
                  <a:cubicBezTo>
                    <a:pt x="323850" y="2432695"/>
                    <a:pt x="346710" y="2431514"/>
                    <a:pt x="368300" y="2430332"/>
                  </a:cubicBezTo>
                  <a:cubicBezTo>
                    <a:pt x="389890" y="2429151"/>
                    <a:pt x="410210" y="2426788"/>
                    <a:pt x="433070" y="2425607"/>
                  </a:cubicBezTo>
                  <a:cubicBezTo>
                    <a:pt x="439420" y="2450416"/>
                    <a:pt x="445770" y="2474044"/>
                    <a:pt x="450850" y="2497673"/>
                  </a:cubicBezTo>
                  <a:cubicBezTo>
                    <a:pt x="448310" y="2498854"/>
                    <a:pt x="445770" y="2500035"/>
                    <a:pt x="443230" y="2500035"/>
                  </a:cubicBezTo>
                  <a:cubicBezTo>
                    <a:pt x="447040" y="2504761"/>
                    <a:pt x="452120" y="2509487"/>
                    <a:pt x="453390" y="2514212"/>
                  </a:cubicBezTo>
                  <a:cubicBezTo>
                    <a:pt x="454660" y="2521301"/>
                    <a:pt x="453390" y="2528389"/>
                    <a:pt x="453390" y="2533115"/>
                  </a:cubicBezTo>
                  <a:cubicBezTo>
                    <a:pt x="462280" y="2535478"/>
                    <a:pt x="467360" y="2536659"/>
                    <a:pt x="473710" y="2537840"/>
                  </a:cubicBezTo>
                  <a:cubicBezTo>
                    <a:pt x="472440" y="2537840"/>
                    <a:pt x="471170" y="2539022"/>
                    <a:pt x="468630" y="2539022"/>
                  </a:cubicBezTo>
                  <a:cubicBezTo>
                    <a:pt x="469900" y="2547292"/>
                    <a:pt x="472440" y="2556743"/>
                    <a:pt x="473710" y="2568557"/>
                  </a:cubicBezTo>
                  <a:lnTo>
                    <a:pt x="494030" y="2568557"/>
                  </a:lnTo>
                  <a:cubicBezTo>
                    <a:pt x="497840" y="2568557"/>
                    <a:pt x="501650" y="2570920"/>
                    <a:pt x="502920" y="2572101"/>
                  </a:cubicBezTo>
                  <a:cubicBezTo>
                    <a:pt x="508000" y="2586278"/>
                    <a:pt x="519430" y="2591004"/>
                    <a:pt x="534670" y="2587460"/>
                  </a:cubicBezTo>
                  <a:cubicBezTo>
                    <a:pt x="541020" y="2586278"/>
                    <a:pt x="548640" y="2586278"/>
                    <a:pt x="554990" y="2586278"/>
                  </a:cubicBezTo>
                  <a:lnTo>
                    <a:pt x="570230" y="2586278"/>
                  </a:lnTo>
                  <a:cubicBezTo>
                    <a:pt x="575310" y="2586278"/>
                    <a:pt x="580390" y="2585097"/>
                    <a:pt x="585470" y="2583915"/>
                  </a:cubicBezTo>
                  <a:cubicBezTo>
                    <a:pt x="586740" y="2580371"/>
                    <a:pt x="586740" y="2576827"/>
                    <a:pt x="588010" y="2572101"/>
                  </a:cubicBezTo>
                  <a:cubicBezTo>
                    <a:pt x="591820" y="2572101"/>
                    <a:pt x="594360" y="2570920"/>
                    <a:pt x="598170" y="2570920"/>
                  </a:cubicBezTo>
                  <a:cubicBezTo>
                    <a:pt x="622300" y="2568557"/>
                    <a:pt x="647700" y="2565013"/>
                    <a:pt x="673100" y="2562650"/>
                  </a:cubicBezTo>
                  <a:cubicBezTo>
                    <a:pt x="673100" y="2562650"/>
                    <a:pt x="674370" y="2565013"/>
                    <a:pt x="675640" y="2568557"/>
                  </a:cubicBezTo>
                  <a:cubicBezTo>
                    <a:pt x="671830" y="2569739"/>
                    <a:pt x="669290" y="2570920"/>
                    <a:pt x="666750" y="2572101"/>
                  </a:cubicBezTo>
                  <a:cubicBezTo>
                    <a:pt x="676910" y="2581553"/>
                    <a:pt x="690880" y="2582734"/>
                    <a:pt x="699770" y="2575646"/>
                  </a:cubicBezTo>
                  <a:cubicBezTo>
                    <a:pt x="694690" y="2572101"/>
                    <a:pt x="690880" y="2569739"/>
                    <a:pt x="684530" y="2566194"/>
                  </a:cubicBezTo>
                  <a:lnTo>
                    <a:pt x="688340" y="2562650"/>
                  </a:lnTo>
                  <a:lnTo>
                    <a:pt x="698500" y="2562650"/>
                  </a:lnTo>
                  <a:lnTo>
                    <a:pt x="698500" y="2561469"/>
                  </a:lnTo>
                  <a:cubicBezTo>
                    <a:pt x="703580" y="2562650"/>
                    <a:pt x="707390" y="2565013"/>
                    <a:pt x="712470" y="2561469"/>
                  </a:cubicBezTo>
                  <a:lnTo>
                    <a:pt x="717550" y="2561469"/>
                  </a:lnTo>
                  <a:lnTo>
                    <a:pt x="762000" y="2563831"/>
                  </a:lnTo>
                  <a:cubicBezTo>
                    <a:pt x="767080" y="2563831"/>
                    <a:pt x="769620" y="2562650"/>
                    <a:pt x="772160" y="2560287"/>
                  </a:cubicBezTo>
                  <a:cubicBezTo>
                    <a:pt x="778510" y="2569739"/>
                    <a:pt x="783590" y="2578008"/>
                    <a:pt x="789940" y="2588641"/>
                  </a:cubicBezTo>
                  <a:cubicBezTo>
                    <a:pt x="788670" y="2588641"/>
                    <a:pt x="786130" y="2589822"/>
                    <a:pt x="783590" y="2589822"/>
                  </a:cubicBezTo>
                  <a:cubicBezTo>
                    <a:pt x="800100" y="2614632"/>
                    <a:pt x="810260" y="2640623"/>
                    <a:pt x="795020" y="2668977"/>
                  </a:cubicBezTo>
                  <a:cubicBezTo>
                    <a:pt x="796290" y="2678428"/>
                    <a:pt x="798830" y="2687879"/>
                    <a:pt x="800100" y="2699693"/>
                  </a:cubicBezTo>
                  <a:lnTo>
                    <a:pt x="812800" y="2699693"/>
                  </a:lnTo>
                  <a:cubicBezTo>
                    <a:pt x="810260" y="2705600"/>
                    <a:pt x="807720" y="2709145"/>
                    <a:pt x="806450" y="2712689"/>
                  </a:cubicBezTo>
                  <a:cubicBezTo>
                    <a:pt x="806450" y="2718596"/>
                    <a:pt x="820420" y="2720959"/>
                    <a:pt x="810260" y="2729228"/>
                  </a:cubicBezTo>
                  <a:lnTo>
                    <a:pt x="812800" y="2733954"/>
                  </a:lnTo>
                  <a:cubicBezTo>
                    <a:pt x="825500" y="2749312"/>
                    <a:pt x="839470" y="2763489"/>
                    <a:pt x="853440" y="2781210"/>
                  </a:cubicBezTo>
                  <a:cubicBezTo>
                    <a:pt x="843280" y="2785936"/>
                    <a:pt x="834390" y="2790662"/>
                    <a:pt x="822960" y="2795387"/>
                  </a:cubicBezTo>
                  <a:cubicBezTo>
                    <a:pt x="834390" y="2796569"/>
                    <a:pt x="835660" y="2802476"/>
                    <a:pt x="831850" y="2810746"/>
                  </a:cubicBezTo>
                  <a:cubicBezTo>
                    <a:pt x="830580" y="2813108"/>
                    <a:pt x="833120" y="2819016"/>
                    <a:pt x="834390" y="2820197"/>
                  </a:cubicBezTo>
                  <a:cubicBezTo>
                    <a:pt x="848360" y="2823741"/>
                    <a:pt x="861060" y="2836737"/>
                    <a:pt x="877570" y="2832011"/>
                  </a:cubicBezTo>
                  <a:cubicBezTo>
                    <a:pt x="877570" y="2834374"/>
                    <a:pt x="876300" y="2837918"/>
                    <a:pt x="875030" y="2839099"/>
                  </a:cubicBezTo>
                  <a:cubicBezTo>
                    <a:pt x="864870" y="2843825"/>
                    <a:pt x="854710" y="2847369"/>
                    <a:pt x="844550" y="2852095"/>
                  </a:cubicBezTo>
                  <a:lnTo>
                    <a:pt x="859790" y="2859183"/>
                  </a:lnTo>
                  <a:cubicBezTo>
                    <a:pt x="862330" y="2855639"/>
                    <a:pt x="863600" y="2852095"/>
                    <a:pt x="866140" y="2848551"/>
                  </a:cubicBezTo>
                  <a:cubicBezTo>
                    <a:pt x="873760" y="2852095"/>
                    <a:pt x="880110" y="2854458"/>
                    <a:pt x="887730" y="2858002"/>
                  </a:cubicBezTo>
                  <a:cubicBezTo>
                    <a:pt x="883920" y="2860365"/>
                    <a:pt x="881380" y="2861546"/>
                    <a:pt x="878840" y="2862728"/>
                  </a:cubicBezTo>
                  <a:cubicBezTo>
                    <a:pt x="881380" y="2863909"/>
                    <a:pt x="883920" y="2866272"/>
                    <a:pt x="887730" y="2867453"/>
                  </a:cubicBezTo>
                  <a:cubicBezTo>
                    <a:pt x="891540" y="2868723"/>
                    <a:pt x="895350" y="2867453"/>
                    <a:pt x="897890" y="2868723"/>
                  </a:cubicBezTo>
                  <a:cubicBezTo>
                    <a:pt x="904240" y="2862728"/>
                    <a:pt x="909320" y="2855639"/>
                    <a:pt x="915670" y="2852095"/>
                  </a:cubicBezTo>
                  <a:cubicBezTo>
                    <a:pt x="923290" y="2848551"/>
                    <a:pt x="1130300" y="2828467"/>
                    <a:pt x="1137920" y="2827285"/>
                  </a:cubicBezTo>
                  <a:cubicBezTo>
                    <a:pt x="1148080" y="2826104"/>
                    <a:pt x="1159510" y="2827285"/>
                    <a:pt x="1169670" y="2828467"/>
                  </a:cubicBezTo>
                  <a:lnTo>
                    <a:pt x="1143000" y="2839099"/>
                  </a:lnTo>
                  <a:lnTo>
                    <a:pt x="1146810" y="2846188"/>
                  </a:lnTo>
                  <a:cubicBezTo>
                    <a:pt x="1159510" y="2845006"/>
                    <a:pt x="1169670" y="2845006"/>
                    <a:pt x="1179830" y="2842644"/>
                  </a:cubicBezTo>
                  <a:cubicBezTo>
                    <a:pt x="1186180" y="2841462"/>
                    <a:pt x="1196340" y="2842644"/>
                    <a:pt x="1197610" y="2833192"/>
                  </a:cubicBezTo>
                  <a:cubicBezTo>
                    <a:pt x="1206500" y="2839099"/>
                    <a:pt x="1215390" y="2840281"/>
                    <a:pt x="1226820" y="2835555"/>
                  </a:cubicBezTo>
                  <a:cubicBezTo>
                    <a:pt x="1233170" y="2833192"/>
                    <a:pt x="1240790" y="2833192"/>
                    <a:pt x="1247140" y="2832011"/>
                  </a:cubicBezTo>
                  <a:cubicBezTo>
                    <a:pt x="1262380" y="2830830"/>
                    <a:pt x="1277620" y="2829648"/>
                    <a:pt x="1292860" y="2827285"/>
                  </a:cubicBezTo>
                  <a:lnTo>
                    <a:pt x="1308100" y="2827285"/>
                  </a:lnTo>
                  <a:cubicBezTo>
                    <a:pt x="1309370" y="2824923"/>
                    <a:pt x="1309370" y="2821378"/>
                    <a:pt x="1309370" y="2821378"/>
                  </a:cubicBezTo>
                  <a:cubicBezTo>
                    <a:pt x="1323340" y="2821378"/>
                    <a:pt x="1334770" y="2822560"/>
                    <a:pt x="1347470" y="2822560"/>
                  </a:cubicBezTo>
                  <a:cubicBezTo>
                    <a:pt x="1361440" y="2822560"/>
                    <a:pt x="1367790" y="2814290"/>
                    <a:pt x="1362710" y="2801294"/>
                  </a:cubicBezTo>
                  <a:cubicBezTo>
                    <a:pt x="1366520" y="2801294"/>
                    <a:pt x="1371600" y="2802476"/>
                    <a:pt x="1374140" y="2802476"/>
                  </a:cubicBezTo>
                  <a:cubicBezTo>
                    <a:pt x="1375410" y="2807201"/>
                    <a:pt x="1374140" y="2813108"/>
                    <a:pt x="1376680" y="2814290"/>
                  </a:cubicBezTo>
                  <a:cubicBezTo>
                    <a:pt x="1380490" y="2816653"/>
                    <a:pt x="1386840" y="2816653"/>
                    <a:pt x="1391920" y="2815471"/>
                  </a:cubicBezTo>
                  <a:cubicBezTo>
                    <a:pt x="1398270" y="2814290"/>
                    <a:pt x="1405890" y="2808383"/>
                    <a:pt x="1408430" y="2810746"/>
                  </a:cubicBezTo>
                  <a:cubicBezTo>
                    <a:pt x="1421130" y="2820197"/>
                    <a:pt x="1430020" y="2811927"/>
                    <a:pt x="1436370" y="2807201"/>
                  </a:cubicBezTo>
                  <a:cubicBezTo>
                    <a:pt x="1441450" y="2808383"/>
                    <a:pt x="1443990" y="2811927"/>
                    <a:pt x="1446530" y="2810746"/>
                  </a:cubicBezTo>
                  <a:cubicBezTo>
                    <a:pt x="1452880" y="2809564"/>
                    <a:pt x="1460500" y="2808383"/>
                    <a:pt x="1466850" y="2807201"/>
                  </a:cubicBezTo>
                  <a:cubicBezTo>
                    <a:pt x="1480820" y="2803657"/>
                    <a:pt x="1496060" y="2801294"/>
                    <a:pt x="1510030" y="2801294"/>
                  </a:cubicBezTo>
                  <a:cubicBezTo>
                    <a:pt x="1529080" y="2800113"/>
                    <a:pt x="1546860" y="2795387"/>
                    <a:pt x="1565910" y="2794206"/>
                  </a:cubicBezTo>
                  <a:cubicBezTo>
                    <a:pt x="1574800" y="2793024"/>
                    <a:pt x="1583690" y="2795387"/>
                    <a:pt x="1592580" y="2796569"/>
                  </a:cubicBezTo>
                  <a:cubicBezTo>
                    <a:pt x="1595120" y="2796569"/>
                    <a:pt x="1598930" y="2796569"/>
                    <a:pt x="1598930" y="2795387"/>
                  </a:cubicBezTo>
                  <a:cubicBezTo>
                    <a:pt x="1598930" y="2783573"/>
                    <a:pt x="1619250" y="2789480"/>
                    <a:pt x="1616710" y="2776485"/>
                  </a:cubicBezTo>
                  <a:cubicBezTo>
                    <a:pt x="1619250" y="2777666"/>
                    <a:pt x="1621790" y="2777666"/>
                    <a:pt x="1623060" y="2780029"/>
                  </a:cubicBezTo>
                  <a:cubicBezTo>
                    <a:pt x="1626870" y="2783573"/>
                    <a:pt x="1629410" y="2787117"/>
                    <a:pt x="1633220" y="2790662"/>
                  </a:cubicBezTo>
                  <a:cubicBezTo>
                    <a:pt x="1633220" y="2785936"/>
                    <a:pt x="1633220" y="2782392"/>
                    <a:pt x="1631950" y="2777666"/>
                  </a:cubicBezTo>
                  <a:cubicBezTo>
                    <a:pt x="1644650" y="2783573"/>
                    <a:pt x="1657350" y="2789480"/>
                    <a:pt x="1666240" y="2794206"/>
                  </a:cubicBezTo>
                  <a:cubicBezTo>
                    <a:pt x="1675130" y="2788299"/>
                    <a:pt x="1682750" y="2785936"/>
                    <a:pt x="1687830" y="2780029"/>
                  </a:cubicBezTo>
                  <a:cubicBezTo>
                    <a:pt x="1692910" y="2772940"/>
                    <a:pt x="1691640" y="2771759"/>
                    <a:pt x="1700530" y="2777666"/>
                  </a:cubicBezTo>
                  <a:cubicBezTo>
                    <a:pt x="1699260" y="2778847"/>
                    <a:pt x="1696720" y="2780029"/>
                    <a:pt x="1694180" y="2782392"/>
                  </a:cubicBezTo>
                  <a:cubicBezTo>
                    <a:pt x="1709420" y="2778847"/>
                    <a:pt x="1723390" y="2771759"/>
                    <a:pt x="1738630" y="2772940"/>
                  </a:cubicBezTo>
                  <a:cubicBezTo>
                    <a:pt x="1753870" y="2772940"/>
                    <a:pt x="1769110" y="2775303"/>
                    <a:pt x="1783080" y="2767033"/>
                  </a:cubicBezTo>
                  <a:cubicBezTo>
                    <a:pt x="1784350" y="2770578"/>
                    <a:pt x="1784350" y="2774122"/>
                    <a:pt x="1786890" y="2775303"/>
                  </a:cubicBezTo>
                  <a:cubicBezTo>
                    <a:pt x="1790700" y="2777666"/>
                    <a:pt x="1797050" y="2778847"/>
                    <a:pt x="1798320" y="2777666"/>
                  </a:cubicBezTo>
                  <a:cubicBezTo>
                    <a:pt x="1805940" y="2767033"/>
                    <a:pt x="1818640" y="2768215"/>
                    <a:pt x="1826260" y="2774122"/>
                  </a:cubicBezTo>
                  <a:cubicBezTo>
                    <a:pt x="1836420" y="2781210"/>
                    <a:pt x="1842770" y="2775303"/>
                    <a:pt x="1851660" y="2774122"/>
                  </a:cubicBezTo>
                  <a:cubicBezTo>
                    <a:pt x="1844040" y="2770578"/>
                    <a:pt x="1837690" y="2767033"/>
                    <a:pt x="1831340" y="2764671"/>
                  </a:cubicBezTo>
                  <a:cubicBezTo>
                    <a:pt x="1832610" y="2763489"/>
                    <a:pt x="1832610" y="2762308"/>
                    <a:pt x="1833880" y="2761126"/>
                  </a:cubicBezTo>
                  <a:cubicBezTo>
                    <a:pt x="1837690" y="2762308"/>
                    <a:pt x="1842770" y="2763489"/>
                    <a:pt x="1846580" y="2765852"/>
                  </a:cubicBezTo>
                  <a:cubicBezTo>
                    <a:pt x="1847850" y="2761126"/>
                    <a:pt x="1850390" y="2757582"/>
                    <a:pt x="1851660" y="2754038"/>
                  </a:cubicBezTo>
                  <a:cubicBezTo>
                    <a:pt x="1864360" y="2759945"/>
                    <a:pt x="1875790" y="2764671"/>
                    <a:pt x="1889760" y="2756401"/>
                  </a:cubicBezTo>
                  <a:cubicBezTo>
                    <a:pt x="1892300" y="2755219"/>
                    <a:pt x="1902460" y="2748131"/>
                    <a:pt x="1899920" y="2759945"/>
                  </a:cubicBezTo>
                  <a:cubicBezTo>
                    <a:pt x="1893570" y="2763489"/>
                    <a:pt x="1887220" y="2767033"/>
                    <a:pt x="1880870" y="2769396"/>
                  </a:cubicBezTo>
                  <a:cubicBezTo>
                    <a:pt x="1880870" y="2770578"/>
                    <a:pt x="1882140" y="2770578"/>
                    <a:pt x="1882140" y="2771759"/>
                  </a:cubicBezTo>
                  <a:cubicBezTo>
                    <a:pt x="1889760" y="2770578"/>
                    <a:pt x="1898650" y="2769396"/>
                    <a:pt x="1907540" y="2768215"/>
                  </a:cubicBezTo>
                  <a:cubicBezTo>
                    <a:pt x="1905000" y="2764671"/>
                    <a:pt x="1903730" y="2762308"/>
                    <a:pt x="1902460" y="2759945"/>
                  </a:cubicBezTo>
                  <a:cubicBezTo>
                    <a:pt x="1911350" y="2761126"/>
                    <a:pt x="1921510" y="2762308"/>
                    <a:pt x="1930400" y="2761126"/>
                  </a:cubicBezTo>
                  <a:cubicBezTo>
                    <a:pt x="1949450" y="2759945"/>
                    <a:pt x="1963420" y="2742224"/>
                    <a:pt x="1986280" y="2749312"/>
                  </a:cubicBezTo>
                  <a:cubicBezTo>
                    <a:pt x="1993900" y="2751675"/>
                    <a:pt x="2011680" y="2749312"/>
                    <a:pt x="2012950" y="2733954"/>
                  </a:cubicBezTo>
                  <a:cubicBezTo>
                    <a:pt x="2012950" y="2737498"/>
                    <a:pt x="2012950" y="2742224"/>
                    <a:pt x="2014220" y="2744587"/>
                  </a:cubicBezTo>
                  <a:cubicBezTo>
                    <a:pt x="2026920" y="2741043"/>
                    <a:pt x="2038350" y="2737498"/>
                    <a:pt x="2051050" y="2733954"/>
                  </a:cubicBezTo>
                  <a:cubicBezTo>
                    <a:pt x="2051050" y="2735135"/>
                    <a:pt x="2048510" y="2738680"/>
                    <a:pt x="2049780" y="2741043"/>
                  </a:cubicBezTo>
                  <a:cubicBezTo>
                    <a:pt x="2049780" y="2744587"/>
                    <a:pt x="2052320" y="2748131"/>
                    <a:pt x="2054860" y="2750494"/>
                  </a:cubicBezTo>
                  <a:cubicBezTo>
                    <a:pt x="2056130" y="2751675"/>
                    <a:pt x="2062480" y="2750494"/>
                    <a:pt x="2062480" y="2749312"/>
                  </a:cubicBezTo>
                  <a:cubicBezTo>
                    <a:pt x="2065020" y="2738680"/>
                    <a:pt x="2073910" y="2739861"/>
                    <a:pt x="2082800" y="2739861"/>
                  </a:cubicBezTo>
                  <a:cubicBezTo>
                    <a:pt x="2090420" y="2739861"/>
                    <a:pt x="2099310" y="2738680"/>
                    <a:pt x="2108200" y="2737498"/>
                  </a:cubicBezTo>
                  <a:cubicBezTo>
                    <a:pt x="2112010" y="2731591"/>
                    <a:pt x="2114550" y="2722140"/>
                    <a:pt x="2127250" y="2733954"/>
                  </a:cubicBezTo>
                  <a:cubicBezTo>
                    <a:pt x="2132330" y="2738680"/>
                    <a:pt x="2145030" y="2737498"/>
                    <a:pt x="2146300" y="2728047"/>
                  </a:cubicBezTo>
                  <a:lnTo>
                    <a:pt x="2199640" y="2728047"/>
                  </a:lnTo>
                  <a:lnTo>
                    <a:pt x="2199640" y="2730410"/>
                  </a:lnTo>
                  <a:cubicBezTo>
                    <a:pt x="2205990" y="2729228"/>
                    <a:pt x="2212340" y="2726866"/>
                    <a:pt x="2217420" y="2725684"/>
                  </a:cubicBezTo>
                  <a:cubicBezTo>
                    <a:pt x="2221230" y="2731591"/>
                    <a:pt x="2225040" y="2737498"/>
                    <a:pt x="2230120" y="2744587"/>
                  </a:cubicBezTo>
                  <a:cubicBezTo>
                    <a:pt x="2239010" y="2722140"/>
                    <a:pt x="2249170" y="2717414"/>
                    <a:pt x="2266950" y="2725684"/>
                  </a:cubicBezTo>
                  <a:cubicBezTo>
                    <a:pt x="2269490" y="2726866"/>
                    <a:pt x="2269490" y="2732773"/>
                    <a:pt x="2270760" y="2737498"/>
                  </a:cubicBezTo>
                  <a:cubicBezTo>
                    <a:pt x="2272030" y="2736317"/>
                    <a:pt x="2279650" y="2733954"/>
                    <a:pt x="2279650" y="2732773"/>
                  </a:cubicBezTo>
                  <a:cubicBezTo>
                    <a:pt x="2278380" y="2723321"/>
                    <a:pt x="2292350" y="2730410"/>
                    <a:pt x="2291080" y="2723321"/>
                  </a:cubicBezTo>
                  <a:cubicBezTo>
                    <a:pt x="2302510" y="2728047"/>
                    <a:pt x="2305050" y="2720959"/>
                    <a:pt x="2307590" y="2716233"/>
                  </a:cubicBezTo>
                  <a:cubicBezTo>
                    <a:pt x="2302510" y="2712689"/>
                    <a:pt x="2299970" y="2710326"/>
                    <a:pt x="2296160" y="2706782"/>
                  </a:cubicBezTo>
                  <a:cubicBezTo>
                    <a:pt x="2297430" y="2705600"/>
                    <a:pt x="2297430" y="2704419"/>
                    <a:pt x="2298700" y="2703238"/>
                  </a:cubicBezTo>
                  <a:cubicBezTo>
                    <a:pt x="2308860" y="2709145"/>
                    <a:pt x="2319020" y="2715052"/>
                    <a:pt x="2325370" y="2718596"/>
                  </a:cubicBezTo>
                  <a:cubicBezTo>
                    <a:pt x="2335530" y="2717414"/>
                    <a:pt x="2344420" y="2717414"/>
                    <a:pt x="2353310" y="2716233"/>
                  </a:cubicBezTo>
                  <a:cubicBezTo>
                    <a:pt x="2362200" y="2715052"/>
                    <a:pt x="2371090" y="2711507"/>
                    <a:pt x="2381250" y="2709145"/>
                  </a:cubicBezTo>
                  <a:cubicBezTo>
                    <a:pt x="2382520" y="2711507"/>
                    <a:pt x="2383790" y="2712689"/>
                    <a:pt x="2385060" y="2715052"/>
                  </a:cubicBezTo>
                  <a:cubicBezTo>
                    <a:pt x="2388870" y="2710326"/>
                    <a:pt x="2391410" y="2705600"/>
                    <a:pt x="2396490" y="2697331"/>
                  </a:cubicBezTo>
                  <a:lnTo>
                    <a:pt x="2396490" y="2716233"/>
                  </a:lnTo>
                  <a:cubicBezTo>
                    <a:pt x="2407920" y="2709145"/>
                    <a:pt x="2416810" y="2703238"/>
                    <a:pt x="2424430" y="2697331"/>
                  </a:cubicBezTo>
                  <a:cubicBezTo>
                    <a:pt x="2429510" y="2705600"/>
                    <a:pt x="2433320" y="2713870"/>
                    <a:pt x="2437130" y="2720959"/>
                  </a:cubicBezTo>
                  <a:cubicBezTo>
                    <a:pt x="2438400" y="2720959"/>
                    <a:pt x="2438400" y="2719777"/>
                    <a:pt x="2439670" y="2719777"/>
                  </a:cubicBezTo>
                  <a:cubicBezTo>
                    <a:pt x="2438400" y="2715052"/>
                    <a:pt x="2437130" y="2710326"/>
                    <a:pt x="2434590" y="2704419"/>
                  </a:cubicBezTo>
                  <a:lnTo>
                    <a:pt x="2499360" y="2704419"/>
                  </a:lnTo>
                  <a:cubicBezTo>
                    <a:pt x="2505710" y="2693786"/>
                    <a:pt x="2519680" y="2692605"/>
                    <a:pt x="2531110" y="2703238"/>
                  </a:cubicBezTo>
                  <a:cubicBezTo>
                    <a:pt x="2547620" y="2718596"/>
                    <a:pt x="2550160" y="2718596"/>
                    <a:pt x="2560320" y="2696149"/>
                  </a:cubicBezTo>
                  <a:cubicBezTo>
                    <a:pt x="2565400" y="2698512"/>
                    <a:pt x="2570480" y="2700875"/>
                    <a:pt x="2576830" y="2704419"/>
                  </a:cubicBezTo>
                  <a:cubicBezTo>
                    <a:pt x="2584450" y="2689061"/>
                    <a:pt x="2597150" y="2689061"/>
                    <a:pt x="2612390" y="2693786"/>
                  </a:cubicBezTo>
                  <a:cubicBezTo>
                    <a:pt x="2620010" y="2696149"/>
                    <a:pt x="2628900" y="2691424"/>
                    <a:pt x="2637790" y="2689061"/>
                  </a:cubicBezTo>
                  <a:lnTo>
                    <a:pt x="2644140" y="2694968"/>
                  </a:lnTo>
                  <a:cubicBezTo>
                    <a:pt x="2651760" y="2692605"/>
                    <a:pt x="2658110" y="2691424"/>
                    <a:pt x="2664460" y="2689061"/>
                  </a:cubicBezTo>
                  <a:cubicBezTo>
                    <a:pt x="2665730" y="2692605"/>
                    <a:pt x="2665730" y="2694968"/>
                    <a:pt x="2667000" y="2700875"/>
                  </a:cubicBezTo>
                  <a:cubicBezTo>
                    <a:pt x="2672080" y="2696149"/>
                    <a:pt x="2675890" y="2691424"/>
                    <a:pt x="2682240" y="2685516"/>
                  </a:cubicBezTo>
                  <a:cubicBezTo>
                    <a:pt x="2687320" y="2691424"/>
                    <a:pt x="2691130" y="2697331"/>
                    <a:pt x="2696210" y="2703238"/>
                  </a:cubicBezTo>
                  <a:cubicBezTo>
                    <a:pt x="2705100" y="2703238"/>
                    <a:pt x="2719070" y="2710326"/>
                    <a:pt x="2721610" y="2691424"/>
                  </a:cubicBezTo>
                  <a:cubicBezTo>
                    <a:pt x="2721610" y="2689061"/>
                    <a:pt x="2729230" y="2685516"/>
                    <a:pt x="2733040" y="2684335"/>
                  </a:cubicBezTo>
                  <a:cubicBezTo>
                    <a:pt x="2740660" y="2683154"/>
                    <a:pt x="2748280" y="2681972"/>
                    <a:pt x="2755900" y="2681972"/>
                  </a:cubicBezTo>
                  <a:cubicBezTo>
                    <a:pt x="2753360" y="2677247"/>
                    <a:pt x="2750820" y="2673702"/>
                    <a:pt x="2747010" y="2667795"/>
                  </a:cubicBezTo>
                  <a:cubicBezTo>
                    <a:pt x="2757170" y="2670158"/>
                    <a:pt x="2764790" y="2670158"/>
                    <a:pt x="2771140" y="2672521"/>
                  </a:cubicBezTo>
                  <a:cubicBezTo>
                    <a:pt x="2785110" y="2678428"/>
                    <a:pt x="2796540" y="2678428"/>
                    <a:pt x="2810510" y="2668977"/>
                  </a:cubicBezTo>
                  <a:cubicBezTo>
                    <a:pt x="2807970" y="2667795"/>
                    <a:pt x="2805430" y="2665432"/>
                    <a:pt x="2802890" y="2664251"/>
                  </a:cubicBezTo>
                  <a:cubicBezTo>
                    <a:pt x="2804160" y="2660707"/>
                    <a:pt x="2806700" y="2657162"/>
                    <a:pt x="2807970" y="2653618"/>
                  </a:cubicBezTo>
                  <a:cubicBezTo>
                    <a:pt x="2813050" y="2639441"/>
                    <a:pt x="2825750" y="2648893"/>
                    <a:pt x="2834640" y="2645348"/>
                  </a:cubicBezTo>
                  <a:cubicBezTo>
                    <a:pt x="2834640" y="2645348"/>
                    <a:pt x="2839720" y="2650074"/>
                    <a:pt x="2840990" y="2653618"/>
                  </a:cubicBezTo>
                  <a:cubicBezTo>
                    <a:pt x="2844800" y="2660707"/>
                    <a:pt x="2847340" y="2668977"/>
                    <a:pt x="2851150" y="2677247"/>
                  </a:cubicBezTo>
                  <a:cubicBezTo>
                    <a:pt x="2874010" y="2664251"/>
                    <a:pt x="2894330" y="2668977"/>
                    <a:pt x="2914650" y="2671340"/>
                  </a:cubicBezTo>
                  <a:cubicBezTo>
                    <a:pt x="2909570" y="2668977"/>
                    <a:pt x="2905760" y="2666614"/>
                    <a:pt x="2901950" y="2664251"/>
                  </a:cubicBezTo>
                  <a:cubicBezTo>
                    <a:pt x="2901950" y="2663070"/>
                    <a:pt x="2903220" y="2661888"/>
                    <a:pt x="2903220" y="2660707"/>
                  </a:cubicBezTo>
                  <a:cubicBezTo>
                    <a:pt x="2908300" y="2661888"/>
                    <a:pt x="2914650" y="2664251"/>
                    <a:pt x="2919730" y="2665432"/>
                  </a:cubicBezTo>
                  <a:cubicBezTo>
                    <a:pt x="2919730" y="2664251"/>
                    <a:pt x="2919730" y="2663070"/>
                    <a:pt x="2918460" y="2661888"/>
                  </a:cubicBezTo>
                  <a:cubicBezTo>
                    <a:pt x="2922270" y="2660707"/>
                    <a:pt x="2928620" y="2658344"/>
                    <a:pt x="2929890" y="2659525"/>
                  </a:cubicBezTo>
                  <a:cubicBezTo>
                    <a:pt x="2937510" y="2673702"/>
                    <a:pt x="2950210" y="2663070"/>
                    <a:pt x="2961640" y="2666614"/>
                  </a:cubicBezTo>
                  <a:cubicBezTo>
                    <a:pt x="2959100" y="2657162"/>
                    <a:pt x="2957830" y="2650074"/>
                    <a:pt x="2956560" y="2645348"/>
                  </a:cubicBezTo>
                  <a:cubicBezTo>
                    <a:pt x="2961640" y="2640623"/>
                    <a:pt x="2966720" y="2637079"/>
                    <a:pt x="2974340" y="2632353"/>
                  </a:cubicBezTo>
                  <a:cubicBezTo>
                    <a:pt x="2974340" y="2638260"/>
                    <a:pt x="2973070" y="2644167"/>
                    <a:pt x="2973070" y="2650074"/>
                  </a:cubicBezTo>
                  <a:cubicBezTo>
                    <a:pt x="2973070" y="2655981"/>
                    <a:pt x="2974340" y="2661888"/>
                    <a:pt x="2976880" y="2665432"/>
                  </a:cubicBezTo>
                  <a:cubicBezTo>
                    <a:pt x="2978150" y="2667795"/>
                    <a:pt x="2985770" y="2665432"/>
                    <a:pt x="2990850" y="2664251"/>
                  </a:cubicBezTo>
                  <a:cubicBezTo>
                    <a:pt x="2999740" y="2660707"/>
                    <a:pt x="3008630" y="2655981"/>
                    <a:pt x="3017520" y="2665432"/>
                  </a:cubicBezTo>
                  <a:cubicBezTo>
                    <a:pt x="3018790" y="2666614"/>
                    <a:pt x="3023870" y="2665432"/>
                    <a:pt x="3026410" y="2663070"/>
                  </a:cubicBezTo>
                  <a:cubicBezTo>
                    <a:pt x="3032760" y="2657162"/>
                    <a:pt x="3037840" y="2648893"/>
                    <a:pt x="3045460" y="2661888"/>
                  </a:cubicBezTo>
                  <a:cubicBezTo>
                    <a:pt x="3046730" y="2663070"/>
                    <a:pt x="3054350" y="2663070"/>
                    <a:pt x="3058160" y="2661888"/>
                  </a:cubicBezTo>
                  <a:cubicBezTo>
                    <a:pt x="3067050" y="2658344"/>
                    <a:pt x="3074670" y="2654800"/>
                    <a:pt x="3083560" y="2650074"/>
                  </a:cubicBezTo>
                  <a:cubicBezTo>
                    <a:pt x="3082290" y="2653618"/>
                    <a:pt x="3081020" y="2655981"/>
                    <a:pt x="3081020" y="2658344"/>
                  </a:cubicBezTo>
                  <a:cubicBezTo>
                    <a:pt x="3091180" y="2663070"/>
                    <a:pt x="3100070" y="2665432"/>
                    <a:pt x="3107690" y="2654800"/>
                  </a:cubicBezTo>
                  <a:cubicBezTo>
                    <a:pt x="3110230" y="2651255"/>
                    <a:pt x="3119120" y="2651255"/>
                    <a:pt x="3125470" y="2650074"/>
                  </a:cubicBezTo>
                  <a:cubicBezTo>
                    <a:pt x="3121660" y="2646530"/>
                    <a:pt x="3116580" y="2644167"/>
                    <a:pt x="3111500" y="2640623"/>
                  </a:cubicBezTo>
                  <a:cubicBezTo>
                    <a:pt x="3133090" y="2628809"/>
                    <a:pt x="3135630" y="2629990"/>
                    <a:pt x="3135630" y="2646530"/>
                  </a:cubicBezTo>
                  <a:cubicBezTo>
                    <a:pt x="3138170" y="2641804"/>
                    <a:pt x="3139440" y="2638260"/>
                    <a:pt x="3143250" y="2631172"/>
                  </a:cubicBezTo>
                  <a:cubicBezTo>
                    <a:pt x="3162300" y="2632353"/>
                    <a:pt x="3181350" y="2634716"/>
                    <a:pt x="3201670" y="2635897"/>
                  </a:cubicBezTo>
                  <a:lnTo>
                    <a:pt x="3201670" y="2641804"/>
                  </a:lnTo>
                  <a:lnTo>
                    <a:pt x="3194050" y="2641804"/>
                  </a:lnTo>
                  <a:cubicBezTo>
                    <a:pt x="3178810" y="2642986"/>
                    <a:pt x="3163570" y="2642986"/>
                    <a:pt x="3148330" y="2644167"/>
                  </a:cubicBezTo>
                  <a:cubicBezTo>
                    <a:pt x="3153410" y="2646530"/>
                    <a:pt x="3159760" y="2650074"/>
                    <a:pt x="3164840" y="2652437"/>
                  </a:cubicBezTo>
                  <a:cubicBezTo>
                    <a:pt x="3167380" y="2646530"/>
                    <a:pt x="3168650" y="2647711"/>
                    <a:pt x="3175000" y="2650074"/>
                  </a:cubicBezTo>
                  <a:cubicBezTo>
                    <a:pt x="3183890" y="2652437"/>
                    <a:pt x="3194050" y="2652437"/>
                    <a:pt x="3204210" y="2653618"/>
                  </a:cubicBezTo>
                  <a:cubicBezTo>
                    <a:pt x="3209290" y="2653618"/>
                    <a:pt x="3214370" y="2654800"/>
                    <a:pt x="3220720" y="2655981"/>
                  </a:cubicBezTo>
                  <a:cubicBezTo>
                    <a:pt x="3221990" y="2652437"/>
                    <a:pt x="3224530" y="2647711"/>
                    <a:pt x="3227070" y="2641804"/>
                  </a:cubicBezTo>
                  <a:cubicBezTo>
                    <a:pt x="3241040" y="2663070"/>
                    <a:pt x="3251200" y="2661888"/>
                    <a:pt x="3267710" y="2640623"/>
                  </a:cubicBezTo>
                  <a:cubicBezTo>
                    <a:pt x="3267710" y="2644167"/>
                    <a:pt x="3268980" y="2646530"/>
                    <a:pt x="3268980" y="2648893"/>
                  </a:cubicBezTo>
                  <a:cubicBezTo>
                    <a:pt x="3274060" y="2648893"/>
                    <a:pt x="3277870" y="2648893"/>
                    <a:pt x="3282950" y="2647711"/>
                  </a:cubicBezTo>
                  <a:cubicBezTo>
                    <a:pt x="3281680" y="2650074"/>
                    <a:pt x="3280410" y="2652437"/>
                    <a:pt x="3279140" y="2653618"/>
                  </a:cubicBezTo>
                  <a:lnTo>
                    <a:pt x="3281680" y="2655981"/>
                  </a:lnTo>
                  <a:cubicBezTo>
                    <a:pt x="3285490" y="2652437"/>
                    <a:pt x="3289300" y="2648893"/>
                    <a:pt x="3295650" y="2644167"/>
                  </a:cubicBezTo>
                  <a:cubicBezTo>
                    <a:pt x="3300730" y="2646530"/>
                    <a:pt x="3307080" y="2648893"/>
                    <a:pt x="3312160" y="2651255"/>
                  </a:cubicBezTo>
                  <a:cubicBezTo>
                    <a:pt x="3317240" y="2647711"/>
                    <a:pt x="3323590" y="2644167"/>
                    <a:pt x="3329940" y="2640623"/>
                  </a:cubicBezTo>
                  <a:cubicBezTo>
                    <a:pt x="3338830" y="2657162"/>
                    <a:pt x="3350260" y="2659525"/>
                    <a:pt x="3360420" y="2647711"/>
                  </a:cubicBezTo>
                  <a:cubicBezTo>
                    <a:pt x="3375660" y="2648893"/>
                    <a:pt x="3388360" y="2650074"/>
                    <a:pt x="3397250" y="2650074"/>
                  </a:cubicBezTo>
                  <a:cubicBezTo>
                    <a:pt x="3398520" y="2641804"/>
                    <a:pt x="3399790" y="2635897"/>
                    <a:pt x="3401060" y="2629990"/>
                  </a:cubicBezTo>
                  <a:cubicBezTo>
                    <a:pt x="3406140" y="2631172"/>
                    <a:pt x="3409950" y="2632353"/>
                    <a:pt x="3415030" y="2633534"/>
                  </a:cubicBezTo>
                  <a:cubicBezTo>
                    <a:pt x="3417570" y="2634716"/>
                    <a:pt x="3420110" y="2637079"/>
                    <a:pt x="3422650" y="2638260"/>
                  </a:cubicBezTo>
                  <a:cubicBezTo>
                    <a:pt x="3418840" y="2639441"/>
                    <a:pt x="3415030" y="2639441"/>
                    <a:pt x="3411220" y="2640623"/>
                  </a:cubicBezTo>
                  <a:cubicBezTo>
                    <a:pt x="3422650" y="2650074"/>
                    <a:pt x="3431540" y="2647711"/>
                    <a:pt x="3440430" y="2640623"/>
                  </a:cubicBezTo>
                  <a:cubicBezTo>
                    <a:pt x="3436620" y="2650074"/>
                    <a:pt x="3448050" y="2648893"/>
                    <a:pt x="3449320" y="2648893"/>
                  </a:cubicBezTo>
                  <a:cubicBezTo>
                    <a:pt x="3465830" y="2642986"/>
                    <a:pt x="3481070" y="2639441"/>
                    <a:pt x="3498850" y="2648893"/>
                  </a:cubicBezTo>
                  <a:cubicBezTo>
                    <a:pt x="3501390" y="2637079"/>
                    <a:pt x="3503930" y="2627627"/>
                    <a:pt x="3505200" y="2618176"/>
                  </a:cubicBezTo>
                  <a:cubicBezTo>
                    <a:pt x="3511550" y="2619358"/>
                    <a:pt x="3516630" y="2619358"/>
                    <a:pt x="3522980" y="2620539"/>
                  </a:cubicBezTo>
                  <a:cubicBezTo>
                    <a:pt x="3528060" y="2620539"/>
                    <a:pt x="3533140" y="2621720"/>
                    <a:pt x="3538220" y="2621720"/>
                  </a:cubicBezTo>
                  <a:lnTo>
                    <a:pt x="3538220" y="2625265"/>
                  </a:lnTo>
                  <a:cubicBezTo>
                    <a:pt x="3533140" y="2626446"/>
                    <a:pt x="3529330" y="2627627"/>
                    <a:pt x="3524250" y="2628809"/>
                  </a:cubicBezTo>
                  <a:lnTo>
                    <a:pt x="3524250" y="2632353"/>
                  </a:lnTo>
                  <a:cubicBezTo>
                    <a:pt x="3542030" y="2635897"/>
                    <a:pt x="3558540" y="2639441"/>
                    <a:pt x="3576320" y="2641804"/>
                  </a:cubicBezTo>
                  <a:cubicBezTo>
                    <a:pt x="3580130" y="2642986"/>
                    <a:pt x="3585210" y="2639441"/>
                    <a:pt x="3591560" y="2635897"/>
                  </a:cubicBezTo>
                  <a:cubicBezTo>
                    <a:pt x="3594100" y="2637079"/>
                    <a:pt x="3600450" y="2639441"/>
                    <a:pt x="3608070" y="2640623"/>
                  </a:cubicBezTo>
                  <a:cubicBezTo>
                    <a:pt x="3627120" y="2642986"/>
                    <a:pt x="3647440" y="2645348"/>
                    <a:pt x="3662680" y="2629990"/>
                  </a:cubicBezTo>
                  <a:cubicBezTo>
                    <a:pt x="3663950" y="2642986"/>
                    <a:pt x="3676650" y="2634716"/>
                    <a:pt x="3683000" y="2639441"/>
                  </a:cubicBezTo>
                  <a:cubicBezTo>
                    <a:pt x="3683000" y="2639441"/>
                    <a:pt x="3689350" y="2634716"/>
                    <a:pt x="3691890" y="2632353"/>
                  </a:cubicBezTo>
                  <a:cubicBezTo>
                    <a:pt x="3691890" y="2632353"/>
                    <a:pt x="3690620" y="2631172"/>
                    <a:pt x="3690620" y="2629990"/>
                  </a:cubicBezTo>
                  <a:cubicBezTo>
                    <a:pt x="3693160" y="2631172"/>
                    <a:pt x="3694430" y="2634716"/>
                    <a:pt x="3696970" y="2633534"/>
                  </a:cubicBezTo>
                  <a:cubicBezTo>
                    <a:pt x="3708400" y="2633534"/>
                    <a:pt x="3718560" y="2632353"/>
                    <a:pt x="3726180" y="2632353"/>
                  </a:cubicBezTo>
                  <a:cubicBezTo>
                    <a:pt x="3732530" y="2635897"/>
                    <a:pt x="3736340" y="2639441"/>
                    <a:pt x="3738880" y="2638260"/>
                  </a:cubicBezTo>
                  <a:cubicBezTo>
                    <a:pt x="3754120" y="2637079"/>
                    <a:pt x="3768090" y="2633534"/>
                    <a:pt x="3782060" y="2633534"/>
                  </a:cubicBezTo>
                  <a:cubicBezTo>
                    <a:pt x="3796030" y="2640623"/>
                    <a:pt x="3793490" y="2627627"/>
                    <a:pt x="3790950" y="2620539"/>
                  </a:cubicBezTo>
                  <a:cubicBezTo>
                    <a:pt x="3796030" y="2615813"/>
                    <a:pt x="3801110" y="2612269"/>
                    <a:pt x="3802380" y="2611088"/>
                  </a:cubicBezTo>
                  <a:cubicBezTo>
                    <a:pt x="3810000" y="2611088"/>
                    <a:pt x="3815080" y="2612269"/>
                    <a:pt x="3818890" y="2611088"/>
                  </a:cubicBezTo>
                  <a:cubicBezTo>
                    <a:pt x="3823970" y="2607543"/>
                    <a:pt x="3827780" y="2601636"/>
                    <a:pt x="3834130" y="2594548"/>
                  </a:cubicBezTo>
                  <a:cubicBezTo>
                    <a:pt x="3841750" y="2593367"/>
                    <a:pt x="3854450" y="2591004"/>
                    <a:pt x="3868420" y="2588641"/>
                  </a:cubicBezTo>
                  <a:cubicBezTo>
                    <a:pt x="3868420" y="2588641"/>
                    <a:pt x="3868420" y="2586278"/>
                    <a:pt x="3869690" y="2583915"/>
                  </a:cubicBezTo>
                  <a:cubicBezTo>
                    <a:pt x="3874770" y="2576827"/>
                    <a:pt x="3887470" y="2574464"/>
                    <a:pt x="3879850" y="2561469"/>
                  </a:cubicBezTo>
                  <a:cubicBezTo>
                    <a:pt x="3878580" y="2559106"/>
                    <a:pt x="3878580" y="2552017"/>
                    <a:pt x="3881120" y="2549654"/>
                  </a:cubicBezTo>
                  <a:cubicBezTo>
                    <a:pt x="3890010" y="2539022"/>
                    <a:pt x="3890010" y="2537840"/>
                    <a:pt x="3874770" y="2533115"/>
                  </a:cubicBezTo>
                  <a:cubicBezTo>
                    <a:pt x="3876040" y="2524845"/>
                    <a:pt x="3867150" y="2514212"/>
                    <a:pt x="3879850" y="2513031"/>
                  </a:cubicBezTo>
                  <a:cubicBezTo>
                    <a:pt x="3883660" y="2505942"/>
                    <a:pt x="3884930" y="2502398"/>
                    <a:pt x="3887470" y="2498854"/>
                  </a:cubicBezTo>
                  <a:cubicBezTo>
                    <a:pt x="3888740" y="2496491"/>
                    <a:pt x="3892550" y="2494128"/>
                    <a:pt x="3892550" y="2491766"/>
                  </a:cubicBezTo>
                  <a:cubicBezTo>
                    <a:pt x="3892550" y="2487040"/>
                    <a:pt x="3890010" y="2481133"/>
                    <a:pt x="3891280" y="2477589"/>
                  </a:cubicBezTo>
                  <a:cubicBezTo>
                    <a:pt x="3895090" y="2464593"/>
                    <a:pt x="3896360" y="2452779"/>
                    <a:pt x="3873500" y="2448054"/>
                  </a:cubicBezTo>
                  <a:cubicBezTo>
                    <a:pt x="3882390" y="2444509"/>
                    <a:pt x="3886200" y="2442146"/>
                    <a:pt x="3892550" y="2439784"/>
                  </a:cubicBezTo>
                  <a:cubicBezTo>
                    <a:pt x="3882390" y="2435058"/>
                    <a:pt x="3873500" y="2431514"/>
                    <a:pt x="3862070" y="2426788"/>
                  </a:cubicBezTo>
                  <a:lnTo>
                    <a:pt x="3873500" y="2426788"/>
                  </a:lnTo>
                  <a:lnTo>
                    <a:pt x="3873500" y="2423244"/>
                  </a:lnTo>
                  <a:cubicBezTo>
                    <a:pt x="3867150" y="2423244"/>
                    <a:pt x="3862070" y="2422062"/>
                    <a:pt x="3855720" y="2422062"/>
                  </a:cubicBezTo>
                  <a:cubicBezTo>
                    <a:pt x="3855720" y="2423244"/>
                    <a:pt x="3855720" y="2424425"/>
                    <a:pt x="3854450" y="2425607"/>
                  </a:cubicBezTo>
                  <a:cubicBezTo>
                    <a:pt x="3853180" y="2423244"/>
                    <a:pt x="3851910" y="2420881"/>
                    <a:pt x="3850640" y="2417337"/>
                  </a:cubicBezTo>
                  <a:cubicBezTo>
                    <a:pt x="3883660" y="2410248"/>
                    <a:pt x="4104640" y="2387802"/>
                    <a:pt x="4084320" y="2384258"/>
                  </a:cubicBezTo>
                  <a:cubicBezTo>
                    <a:pt x="4094480" y="2375988"/>
                    <a:pt x="4090670" y="2361811"/>
                    <a:pt x="4108450" y="2360629"/>
                  </a:cubicBezTo>
                  <a:cubicBezTo>
                    <a:pt x="4113530" y="2360629"/>
                    <a:pt x="4122420" y="2352360"/>
                    <a:pt x="4123690" y="2346453"/>
                  </a:cubicBezTo>
                  <a:cubicBezTo>
                    <a:pt x="4126230" y="2338183"/>
                    <a:pt x="4123690" y="2327550"/>
                    <a:pt x="4126230" y="2319280"/>
                  </a:cubicBezTo>
                  <a:cubicBezTo>
                    <a:pt x="4128770" y="2307466"/>
                    <a:pt x="4133850" y="2295652"/>
                    <a:pt x="4137660" y="2286201"/>
                  </a:cubicBezTo>
                  <a:cubicBezTo>
                    <a:pt x="4133850" y="2280294"/>
                    <a:pt x="4130040" y="2274387"/>
                    <a:pt x="4127500" y="2270842"/>
                  </a:cubicBezTo>
                  <a:cubicBezTo>
                    <a:pt x="4132580" y="2267298"/>
                    <a:pt x="4135120" y="2264935"/>
                    <a:pt x="4138930" y="2263754"/>
                  </a:cubicBezTo>
                  <a:cubicBezTo>
                    <a:pt x="4137660" y="2262573"/>
                    <a:pt x="4137660" y="2261391"/>
                    <a:pt x="4136390" y="2260210"/>
                  </a:cubicBezTo>
                  <a:cubicBezTo>
                    <a:pt x="4132580" y="2261391"/>
                    <a:pt x="4128770" y="2262573"/>
                    <a:pt x="4124960" y="2263754"/>
                  </a:cubicBezTo>
                  <a:cubicBezTo>
                    <a:pt x="4146550" y="2247214"/>
                    <a:pt x="4151630" y="2216498"/>
                    <a:pt x="4133850" y="2202321"/>
                  </a:cubicBezTo>
                  <a:cubicBezTo>
                    <a:pt x="4132580" y="2204684"/>
                    <a:pt x="4130040" y="2207046"/>
                    <a:pt x="4128770" y="2209409"/>
                  </a:cubicBezTo>
                  <a:cubicBezTo>
                    <a:pt x="4123690" y="2201139"/>
                    <a:pt x="4109720" y="2198776"/>
                    <a:pt x="4116070" y="2185781"/>
                  </a:cubicBezTo>
                  <a:cubicBezTo>
                    <a:pt x="4116070" y="2185781"/>
                    <a:pt x="4114800" y="2183418"/>
                    <a:pt x="4113530" y="2183418"/>
                  </a:cubicBezTo>
                  <a:cubicBezTo>
                    <a:pt x="4107180" y="2181055"/>
                    <a:pt x="4108450" y="2177511"/>
                    <a:pt x="4105910" y="2172785"/>
                  </a:cubicBezTo>
                  <a:cubicBezTo>
                    <a:pt x="4102100" y="2162153"/>
                    <a:pt x="4103370" y="2151520"/>
                    <a:pt x="4103370" y="2142069"/>
                  </a:cubicBezTo>
                  <a:lnTo>
                    <a:pt x="4103370" y="2099538"/>
                  </a:lnTo>
                  <a:cubicBezTo>
                    <a:pt x="4103370" y="2090087"/>
                    <a:pt x="4108450" y="2085361"/>
                    <a:pt x="4118610" y="2087724"/>
                  </a:cubicBezTo>
                  <a:cubicBezTo>
                    <a:pt x="4118610" y="2087724"/>
                    <a:pt x="4119880" y="2086543"/>
                    <a:pt x="4121150" y="2086543"/>
                  </a:cubicBezTo>
                  <a:cubicBezTo>
                    <a:pt x="4117340" y="2084180"/>
                    <a:pt x="4114800" y="2082999"/>
                    <a:pt x="4112260" y="2080636"/>
                  </a:cubicBezTo>
                  <a:cubicBezTo>
                    <a:pt x="4112260" y="2079454"/>
                    <a:pt x="4113530" y="2078273"/>
                    <a:pt x="4113530" y="2077092"/>
                  </a:cubicBezTo>
                  <a:cubicBezTo>
                    <a:pt x="4122420" y="2079454"/>
                    <a:pt x="4131310" y="2082999"/>
                    <a:pt x="4137660" y="2085361"/>
                  </a:cubicBezTo>
                  <a:cubicBezTo>
                    <a:pt x="4145280" y="2075910"/>
                    <a:pt x="4151630" y="2068822"/>
                    <a:pt x="4156710" y="2064096"/>
                  </a:cubicBezTo>
                  <a:lnTo>
                    <a:pt x="4156710" y="2042831"/>
                  </a:lnTo>
                  <a:cubicBezTo>
                    <a:pt x="4154170" y="2042831"/>
                    <a:pt x="4150360" y="2044012"/>
                    <a:pt x="4146550" y="2044012"/>
                  </a:cubicBezTo>
                  <a:cubicBezTo>
                    <a:pt x="4144010" y="2038105"/>
                    <a:pt x="4142740" y="2032198"/>
                    <a:pt x="4140200" y="2023928"/>
                  </a:cubicBezTo>
                  <a:cubicBezTo>
                    <a:pt x="4146550" y="2027472"/>
                    <a:pt x="4149090" y="2029835"/>
                    <a:pt x="4151630" y="2031017"/>
                  </a:cubicBezTo>
                  <a:cubicBezTo>
                    <a:pt x="4154170" y="2029835"/>
                    <a:pt x="4157980" y="2028654"/>
                    <a:pt x="4161790" y="2026291"/>
                  </a:cubicBezTo>
                  <a:cubicBezTo>
                    <a:pt x="4160520" y="2025110"/>
                    <a:pt x="4159250" y="2023928"/>
                    <a:pt x="4159250" y="2022747"/>
                  </a:cubicBezTo>
                  <a:cubicBezTo>
                    <a:pt x="4155440" y="2022747"/>
                    <a:pt x="4151630" y="2021565"/>
                    <a:pt x="4150360" y="2021565"/>
                  </a:cubicBezTo>
                  <a:cubicBezTo>
                    <a:pt x="4152900" y="2014477"/>
                    <a:pt x="4157980" y="2007388"/>
                    <a:pt x="4155440" y="2003844"/>
                  </a:cubicBezTo>
                  <a:cubicBezTo>
                    <a:pt x="4149090" y="1988486"/>
                    <a:pt x="4155440" y="1976672"/>
                    <a:pt x="4161790" y="1963676"/>
                  </a:cubicBezTo>
                  <a:cubicBezTo>
                    <a:pt x="4163060" y="1960132"/>
                    <a:pt x="4161790" y="1956588"/>
                    <a:pt x="4161790" y="1953044"/>
                  </a:cubicBezTo>
                  <a:cubicBezTo>
                    <a:pt x="4163060" y="1937685"/>
                    <a:pt x="4164330" y="1923509"/>
                    <a:pt x="4165600" y="1902243"/>
                  </a:cubicBezTo>
                  <a:cubicBezTo>
                    <a:pt x="4160520" y="1899880"/>
                    <a:pt x="4152900" y="1893973"/>
                    <a:pt x="4144010" y="1889248"/>
                  </a:cubicBezTo>
                  <a:cubicBezTo>
                    <a:pt x="4136390" y="1885704"/>
                    <a:pt x="4128770" y="1884522"/>
                    <a:pt x="4121150" y="1882159"/>
                  </a:cubicBezTo>
                  <a:cubicBezTo>
                    <a:pt x="4117340" y="1880978"/>
                    <a:pt x="4112260" y="1882159"/>
                    <a:pt x="4108450" y="1880978"/>
                  </a:cubicBezTo>
                  <a:cubicBezTo>
                    <a:pt x="4076700" y="1877434"/>
                    <a:pt x="4043680" y="1872708"/>
                    <a:pt x="4011930" y="1869164"/>
                  </a:cubicBezTo>
                  <a:cubicBezTo>
                    <a:pt x="3985260" y="1865619"/>
                    <a:pt x="3958590" y="1862076"/>
                    <a:pt x="3933190" y="1858531"/>
                  </a:cubicBezTo>
                  <a:cubicBezTo>
                    <a:pt x="3926840" y="1857350"/>
                    <a:pt x="3920490" y="1854987"/>
                    <a:pt x="3912870" y="1854987"/>
                  </a:cubicBezTo>
                  <a:cubicBezTo>
                    <a:pt x="3896360" y="1853805"/>
                    <a:pt x="3878580" y="1853805"/>
                    <a:pt x="3862070" y="1853805"/>
                  </a:cubicBezTo>
                  <a:cubicBezTo>
                    <a:pt x="3853180" y="1853805"/>
                    <a:pt x="3845560" y="1853805"/>
                    <a:pt x="3836670" y="1852624"/>
                  </a:cubicBezTo>
                  <a:cubicBezTo>
                    <a:pt x="3821430" y="1851443"/>
                    <a:pt x="3806190" y="1849080"/>
                    <a:pt x="3790950" y="1847898"/>
                  </a:cubicBezTo>
                  <a:lnTo>
                    <a:pt x="3790950" y="1844354"/>
                  </a:lnTo>
                  <a:cubicBezTo>
                    <a:pt x="3829050" y="1841991"/>
                    <a:pt x="3868420" y="1838447"/>
                    <a:pt x="3907790" y="1845536"/>
                  </a:cubicBezTo>
                  <a:cubicBezTo>
                    <a:pt x="3906520" y="1841991"/>
                    <a:pt x="3905250" y="1838447"/>
                    <a:pt x="3903980" y="1836084"/>
                  </a:cubicBezTo>
                  <a:cubicBezTo>
                    <a:pt x="3912870" y="1834903"/>
                    <a:pt x="3919220" y="1827814"/>
                    <a:pt x="3928110" y="1836084"/>
                  </a:cubicBezTo>
                  <a:cubicBezTo>
                    <a:pt x="3929380" y="1837266"/>
                    <a:pt x="3937000" y="1833722"/>
                    <a:pt x="3942080" y="1832540"/>
                  </a:cubicBezTo>
                  <a:lnTo>
                    <a:pt x="3942080" y="1830177"/>
                  </a:lnTo>
                  <a:lnTo>
                    <a:pt x="3930650" y="1830177"/>
                  </a:lnTo>
                  <a:cubicBezTo>
                    <a:pt x="3943350" y="1820726"/>
                    <a:pt x="3952240" y="1812456"/>
                    <a:pt x="3961130" y="1806549"/>
                  </a:cubicBezTo>
                  <a:cubicBezTo>
                    <a:pt x="3968750" y="1807731"/>
                    <a:pt x="3976370" y="1808912"/>
                    <a:pt x="3981450" y="1810093"/>
                  </a:cubicBezTo>
                  <a:cubicBezTo>
                    <a:pt x="3982720" y="1787647"/>
                    <a:pt x="3962400" y="1786465"/>
                    <a:pt x="3947160" y="1777014"/>
                  </a:cubicBezTo>
                  <a:cubicBezTo>
                    <a:pt x="3953510" y="1773470"/>
                    <a:pt x="3957320" y="1769926"/>
                    <a:pt x="3962400" y="1768744"/>
                  </a:cubicBezTo>
                  <a:cubicBezTo>
                    <a:pt x="3976370" y="1765200"/>
                    <a:pt x="3994150" y="1774651"/>
                    <a:pt x="4003040" y="1754567"/>
                  </a:cubicBezTo>
                  <a:cubicBezTo>
                    <a:pt x="4004310" y="1753386"/>
                    <a:pt x="4008120" y="1753386"/>
                    <a:pt x="4014470" y="1751023"/>
                  </a:cubicBezTo>
                  <a:cubicBezTo>
                    <a:pt x="4010660" y="1747479"/>
                    <a:pt x="4006850" y="1745116"/>
                    <a:pt x="4004310" y="1742753"/>
                  </a:cubicBezTo>
                  <a:cubicBezTo>
                    <a:pt x="4006850" y="1741572"/>
                    <a:pt x="4010660" y="1740391"/>
                    <a:pt x="4010660" y="1740391"/>
                  </a:cubicBezTo>
                  <a:cubicBezTo>
                    <a:pt x="4019550" y="1746298"/>
                    <a:pt x="4025900" y="1751023"/>
                    <a:pt x="4033520" y="1755749"/>
                  </a:cubicBezTo>
                  <a:cubicBezTo>
                    <a:pt x="4034790" y="1754567"/>
                    <a:pt x="4036060" y="1753386"/>
                    <a:pt x="4037330" y="1751023"/>
                  </a:cubicBezTo>
                  <a:cubicBezTo>
                    <a:pt x="4033520" y="1746298"/>
                    <a:pt x="4030980" y="1741572"/>
                    <a:pt x="4027170" y="1736846"/>
                  </a:cubicBezTo>
                  <a:cubicBezTo>
                    <a:pt x="4043680" y="1726214"/>
                    <a:pt x="4044950" y="1720306"/>
                    <a:pt x="4032250" y="1690771"/>
                  </a:cubicBezTo>
                  <a:cubicBezTo>
                    <a:pt x="4041140" y="1689590"/>
                    <a:pt x="4050030" y="1687227"/>
                    <a:pt x="4057650" y="1686046"/>
                  </a:cubicBezTo>
                  <a:cubicBezTo>
                    <a:pt x="4058920" y="1677776"/>
                    <a:pt x="4064000" y="1669506"/>
                    <a:pt x="4062730" y="1662418"/>
                  </a:cubicBezTo>
                  <a:cubicBezTo>
                    <a:pt x="4058920" y="1641152"/>
                    <a:pt x="4081780" y="1631701"/>
                    <a:pt x="4086860" y="1613980"/>
                  </a:cubicBezTo>
                  <a:cubicBezTo>
                    <a:pt x="4086860" y="1612798"/>
                    <a:pt x="4091940" y="1611617"/>
                    <a:pt x="4093210" y="1612798"/>
                  </a:cubicBezTo>
                  <a:cubicBezTo>
                    <a:pt x="4104640" y="1616343"/>
                    <a:pt x="4108450" y="1608073"/>
                    <a:pt x="4112260" y="1602166"/>
                  </a:cubicBezTo>
                  <a:cubicBezTo>
                    <a:pt x="4113530" y="1599803"/>
                    <a:pt x="4114800" y="1597440"/>
                    <a:pt x="4116070" y="1596259"/>
                  </a:cubicBezTo>
                  <a:cubicBezTo>
                    <a:pt x="4127500" y="1590352"/>
                    <a:pt x="4138930" y="1585626"/>
                    <a:pt x="4151630" y="1579719"/>
                  </a:cubicBezTo>
                  <a:cubicBezTo>
                    <a:pt x="4138930" y="1561998"/>
                    <a:pt x="4122420" y="1570268"/>
                    <a:pt x="4108450" y="1567905"/>
                  </a:cubicBezTo>
                  <a:lnTo>
                    <a:pt x="4108450" y="1563179"/>
                  </a:lnTo>
                  <a:cubicBezTo>
                    <a:pt x="4117340" y="1561998"/>
                    <a:pt x="4126230" y="1560817"/>
                    <a:pt x="4136390" y="1559635"/>
                  </a:cubicBezTo>
                  <a:cubicBezTo>
                    <a:pt x="4130040" y="1558454"/>
                    <a:pt x="4124960" y="1557272"/>
                    <a:pt x="4119880" y="1556091"/>
                  </a:cubicBezTo>
                  <a:cubicBezTo>
                    <a:pt x="4126230" y="1550184"/>
                    <a:pt x="4131310" y="1544277"/>
                    <a:pt x="4137660" y="1539551"/>
                  </a:cubicBezTo>
                  <a:cubicBezTo>
                    <a:pt x="4138930" y="1538370"/>
                    <a:pt x="4142740" y="1537188"/>
                    <a:pt x="4144010" y="1537188"/>
                  </a:cubicBezTo>
                  <a:cubicBezTo>
                    <a:pt x="4147820" y="1538370"/>
                    <a:pt x="4151630" y="1541914"/>
                    <a:pt x="4154170" y="1544277"/>
                  </a:cubicBezTo>
                  <a:cubicBezTo>
                    <a:pt x="4155440" y="1540732"/>
                    <a:pt x="4156710" y="1536007"/>
                    <a:pt x="4159250" y="1532463"/>
                  </a:cubicBezTo>
                  <a:cubicBezTo>
                    <a:pt x="4164330" y="1526556"/>
                    <a:pt x="4170680" y="1521830"/>
                    <a:pt x="4175760" y="1517104"/>
                  </a:cubicBezTo>
                  <a:cubicBezTo>
                    <a:pt x="4182110" y="1524193"/>
                    <a:pt x="4188460" y="1531281"/>
                    <a:pt x="4194810" y="1539551"/>
                  </a:cubicBezTo>
                  <a:cubicBezTo>
                    <a:pt x="4196080" y="1539551"/>
                    <a:pt x="4197350" y="1538370"/>
                    <a:pt x="4197350" y="1538370"/>
                  </a:cubicBezTo>
                  <a:cubicBezTo>
                    <a:pt x="4196080" y="1526556"/>
                    <a:pt x="4196080" y="1514742"/>
                    <a:pt x="4194810" y="1502928"/>
                  </a:cubicBezTo>
                  <a:cubicBezTo>
                    <a:pt x="4199890" y="1504109"/>
                    <a:pt x="4203700" y="1504109"/>
                    <a:pt x="4207510" y="1505290"/>
                  </a:cubicBezTo>
                  <a:cubicBezTo>
                    <a:pt x="4208780" y="1504109"/>
                    <a:pt x="4208780" y="1502928"/>
                    <a:pt x="4210050" y="1502928"/>
                  </a:cubicBezTo>
                  <a:cubicBezTo>
                    <a:pt x="4206240" y="1501746"/>
                    <a:pt x="4203700" y="1500565"/>
                    <a:pt x="4199890" y="1499383"/>
                  </a:cubicBezTo>
                  <a:cubicBezTo>
                    <a:pt x="4206240" y="1492295"/>
                    <a:pt x="4210050" y="1487569"/>
                    <a:pt x="4211320" y="1486388"/>
                  </a:cubicBezTo>
                  <a:lnTo>
                    <a:pt x="4211320" y="1463941"/>
                  </a:lnTo>
                  <a:cubicBezTo>
                    <a:pt x="4208780" y="1462760"/>
                    <a:pt x="4206240" y="1460397"/>
                    <a:pt x="4202430" y="1459215"/>
                  </a:cubicBezTo>
                  <a:cubicBezTo>
                    <a:pt x="4199890" y="1458034"/>
                    <a:pt x="4197350" y="1456853"/>
                    <a:pt x="4194810" y="1456853"/>
                  </a:cubicBezTo>
                  <a:cubicBezTo>
                    <a:pt x="4197350" y="1454490"/>
                    <a:pt x="4202430" y="1450946"/>
                    <a:pt x="4203700" y="1450946"/>
                  </a:cubicBezTo>
                  <a:cubicBezTo>
                    <a:pt x="4212590" y="1455671"/>
                    <a:pt x="4210050" y="1442676"/>
                    <a:pt x="4215130" y="1443857"/>
                  </a:cubicBezTo>
                  <a:cubicBezTo>
                    <a:pt x="4215130" y="1440313"/>
                    <a:pt x="4215130" y="1433224"/>
                    <a:pt x="4213860" y="1433224"/>
                  </a:cubicBezTo>
                  <a:cubicBezTo>
                    <a:pt x="4197350" y="1427317"/>
                    <a:pt x="4199890" y="1414322"/>
                    <a:pt x="4196080" y="1406052"/>
                  </a:cubicBezTo>
                  <a:close/>
                  <a:moveTo>
                    <a:pt x="234950" y="921675"/>
                  </a:moveTo>
                  <a:lnTo>
                    <a:pt x="271780" y="921675"/>
                  </a:lnTo>
                  <a:cubicBezTo>
                    <a:pt x="262890" y="932308"/>
                    <a:pt x="241300" y="932308"/>
                    <a:pt x="234950" y="921675"/>
                  </a:cubicBezTo>
                  <a:close/>
                  <a:moveTo>
                    <a:pt x="488950" y="1402508"/>
                  </a:moveTo>
                  <a:lnTo>
                    <a:pt x="488950" y="1397782"/>
                  </a:lnTo>
                  <a:cubicBezTo>
                    <a:pt x="505460" y="1396601"/>
                    <a:pt x="523240" y="1395419"/>
                    <a:pt x="539750" y="1395419"/>
                  </a:cubicBezTo>
                  <a:cubicBezTo>
                    <a:pt x="521970" y="1395419"/>
                    <a:pt x="506730" y="1409596"/>
                    <a:pt x="488950" y="1402508"/>
                  </a:cubicBezTo>
                  <a:close/>
                  <a:moveTo>
                    <a:pt x="182880" y="1975491"/>
                  </a:moveTo>
                  <a:cubicBezTo>
                    <a:pt x="190500" y="1968402"/>
                    <a:pt x="196850" y="1963676"/>
                    <a:pt x="199390" y="1960132"/>
                  </a:cubicBezTo>
                  <a:cubicBezTo>
                    <a:pt x="205740" y="1964858"/>
                    <a:pt x="209550" y="1968402"/>
                    <a:pt x="213360" y="1971946"/>
                  </a:cubicBezTo>
                  <a:cubicBezTo>
                    <a:pt x="204470" y="1971946"/>
                    <a:pt x="195580" y="1973128"/>
                    <a:pt x="182880" y="1975491"/>
                  </a:cubicBezTo>
                  <a:close/>
                  <a:moveTo>
                    <a:pt x="271780" y="1969583"/>
                  </a:moveTo>
                  <a:lnTo>
                    <a:pt x="238760" y="1969583"/>
                  </a:lnTo>
                  <a:cubicBezTo>
                    <a:pt x="237490" y="1969583"/>
                    <a:pt x="236220" y="1964858"/>
                    <a:pt x="233680" y="1961314"/>
                  </a:cubicBezTo>
                  <a:cubicBezTo>
                    <a:pt x="248920" y="1962495"/>
                    <a:pt x="260350" y="1963676"/>
                    <a:pt x="271780" y="1964858"/>
                  </a:cubicBezTo>
                  <a:lnTo>
                    <a:pt x="271780" y="1969583"/>
                  </a:lnTo>
                  <a:close/>
                  <a:moveTo>
                    <a:pt x="280670" y="1968402"/>
                  </a:moveTo>
                  <a:cubicBezTo>
                    <a:pt x="279400" y="1967221"/>
                    <a:pt x="279400" y="1966039"/>
                    <a:pt x="278130" y="1966039"/>
                  </a:cubicBezTo>
                  <a:cubicBezTo>
                    <a:pt x="283210" y="1962495"/>
                    <a:pt x="289560" y="1960132"/>
                    <a:pt x="294640" y="1956588"/>
                  </a:cubicBezTo>
                  <a:cubicBezTo>
                    <a:pt x="298450" y="1953044"/>
                    <a:pt x="299720" y="1947137"/>
                    <a:pt x="303530" y="1941230"/>
                  </a:cubicBezTo>
                  <a:cubicBezTo>
                    <a:pt x="313690" y="1960132"/>
                    <a:pt x="335280" y="1954225"/>
                    <a:pt x="354330" y="1958951"/>
                  </a:cubicBezTo>
                  <a:cubicBezTo>
                    <a:pt x="328930" y="1961314"/>
                    <a:pt x="304800" y="1964858"/>
                    <a:pt x="280670" y="1968402"/>
                  </a:cubicBezTo>
                  <a:close/>
                  <a:moveTo>
                    <a:pt x="114300" y="2259028"/>
                  </a:moveTo>
                  <a:cubicBezTo>
                    <a:pt x="115570" y="2259028"/>
                    <a:pt x="115570" y="2259028"/>
                    <a:pt x="114300" y="2259028"/>
                  </a:cubicBezTo>
                  <a:close/>
                  <a:moveTo>
                    <a:pt x="345440" y="2427969"/>
                  </a:moveTo>
                  <a:cubicBezTo>
                    <a:pt x="344170" y="2419700"/>
                    <a:pt x="342900" y="2413793"/>
                    <a:pt x="341630" y="2405523"/>
                  </a:cubicBezTo>
                  <a:cubicBezTo>
                    <a:pt x="350520" y="2407886"/>
                    <a:pt x="355600" y="2409067"/>
                    <a:pt x="360680" y="2411430"/>
                  </a:cubicBezTo>
                  <a:cubicBezTo>
                    <a:pt x="355600" y="2416155"/>
                    <a:pt x="351790" y="2420881"/>
                    <a:pt x="345440" y="2427969"/>
                  </a:cubicBezTo>
                  <a:close/>
                  <a:moveTo>
                    <a:pt x="636270" y="977201"/>
                  </a:moveTo>
                  <a:cubicBezTo>
                    <a:pt x="627380" y="978383"/>
                    <a:pt x="618490" y="981927"/>
                    <a:pt x="610870" y="981927"/>
                  </a:cubicBezTo>
                  <a:cubicBezTo>
                    <a:pt x="601980" y="983108"/>
                    <a:pt x="593090" y="981927"/>
                    <a:pt x="582930" y="981927"/>
                  </a:cubicBezTo>
                  <a:cubicBezTo>
                    <a:pt x="581660" y="980745"/>
                    <a:pt x="580390" y="977201"/>
                    <a:pt x="579120" y="973657"/>
                  </a:cubicBezTo>
                  <a:cubicBezTo>
                    <a:pt x="588010" y="971294"/>
                    <a:pt x="596900" y="967750"/>
                    <a:pt x="607060" y="965387"/>
                  </a:cubicBezTo>
                  <a:cubicBezTo>
                    <a:pt x="607060" y="968931"/>
                    <a:pt x="605790" y="971294"/>
                    <a:pt x="605790" y="974838"/>
                  </a:cubicBezTo>
                  <a:cubicBezTo>
                    <a:pt x="617220" y="967750"/>
                    <a:pt x="627380" y="968931"/>
                    <a:pt x="636270" y="977201"/>
                  </a:cubicBezTo>
                  <a:cubicBezTo>
                    <a:pt x="650240" y="967750"/>
                    <a:pt x="652780" y="968931"/>
                    <a:pt x="656590" y="989015"/>
                  </a:cubicBezTo>
                  <a:cubicBezTo>
                    <a:pt x="648970" y="984290"/>
                    <a:pt x="642620" y="980745"/>
                    <a:pt x="636270" y="977201"/>
                  </a:cubicBezTo>
                  <a:close/>
                  <a:moveTo>
                    <a:pt x="684530" y="974838"/>
                  </a:moveTo>
                  <a:cubicBezTo>
                    <a:pt x="687070" y="972475"/>
                    <a:pt x="689610" y="970113"/>
                    <a:pt x="690880" y="967750"/>
                  </a:cubicBezTo>
                  <a:cubicBezTo>
                    <a:pt x="699770" y="978383"/>
                    <a:pt x="699770" y="978383"/>
                    <a:pt x="680720" y="986652"/>
                  </a:cubicBezTo>
                  <a:lnTo>
                    <a:pt x="661670" y="972475"/>
                  </a:lnTo>
                  <a:cubicBezTo>
                    <a:pt x="674370" y="963024"/>
                    <a:pt x="681990" y="963024"/>
                    <a:pt x="684530" y="974838"/>
                  </a:cubicBezTo>
                  <a:close/>
                  <a:moveTo>
                    <a:pt x="694690" y="2553199"/>
                  </a:moveTo>
                  <a:cubicBezTo>
                    <a:pt x="695960" y="2552017"/>
                    <a:pt x="697230" y="2552017"/>
                    <a:pt x="698500" y="2550836"/>
                  </a:cubicBezTo>
                  <a:cubicBezTo>
                    <a:pt x="699770" y="2553199"/>
                    <a:pt x="702310" y="2555562"/>
                    <a:pt x="704850" y="2559106"/>
                  </a:cubicBezTo>
                  <a:cubicBezTo>
                    <a:pt x="702310" y="2559106"/>
                    <a:pt x="699770" y="2559106"/>
                    <a:pt x="697230" y="2560287"/>
                  </a:cubicBezTo>
                  <a:cubicBezTo>
                    <a:pt x="695960" y="2556743"/>
                    <a:pt x="695960" y="2554380"/>
                    <a:pt x="694690" y="2553199"/>
                  </a:cubicBezTo>
                  <a:close/>
                  <a:moveTo>
                    <a:pt x="772160" y="2544929"/>
                  </a:moveTo>
                  <a:cubicBezTo>
                    <a:pt x="773430" y="2548473"/>
                    <a:pt x="774700" y="2550836"/>
                    <a:pt x="777240" y="2553199"/>
                  </a:cubicBezTo>
                  <a:lnTo>
                    <a:pt x="773430" y="2553199"/>
                  </a:lnTo>
                  <a:cubicBezTo>
                    <a:pt x="773430" y="2550836"/>
                    <a:pt x="773430" y="2548473"/>
                    <a:pt x="772160" y="2544929"/>
                  </a:cubicBezTo>
                  <a:close/>
                  <a:moveTo>
                    <a:pt x="876300" y="2808383"/>
                  </a:moveTo>
                  <a:cubicBezTo>
                    <a:pt x="872490" y="2802476"/>
                    <a:pt x="869950" y="2797750"/>
                    <a:pt x="867410" y="2793025"/>
                  </a:cubicBezTo>
                  <a:lnTo>
                    <a:pt x="873760" y="2787118"/>
                  </a:lnTo>
                  <a:cubicBezTo>
                    <a:pt x="882650" y="2793025"/>
                    <a:pt x="883920" y="2802476"/>
                    <a:pt x="876300" y="2808383"/>
                  </a:cubicBezTo>
                  <a:close/>
                  <a:moveTo>
                    <a:pt x="1198880" y="2832011"/>
                  </a:moveTo>
                  <a:cubicBezTo>
                    <a:pt x="1193800" y="2829648"/>
                    <a:pt x="1188720" y="2828467"/>
                    <a:pt x="1183640" y="2826104"/>
                  </a:cubicBezTo>
                  <a:cubicBezTo>
                    <a:pt x="1188720" y="2821378"/>
                    <a:pt x="1193800" y="2816653"/>
                    <a:pt x="1197610" y="2814290"/>
                  </a:cubicBezTo>
                  <a:lnTo>
                    <a:pt x="1212850" y="2824923"/>
                  </a:lnTo>
                  <a:cubicBezTo>
                    <a:pt x="1209040" y="2827285"/>
                    <a:pt x="1203960" y="2829648"/>
                    <a:pt x="1198880" y="2832011"/>
                  </a:cubicBezTo>
                  <a:close/>
                  <a:moveTo>
                    <a:pt x="3445510" y="2631172"/>
                  </a:moveTo>
                  <a:cubicBezTo>
                    <a:pt x="3444240" y="2632353"/>
                    <a:pt x="3445510" y="2634716"/>
                    <a:pt x="3445510" y="2637079"/>
                  </a:cubicBezTo>
                  <a:lnTo>
                    <a:pt x="3426460" y="2640623"/>
                  </a:lnTo>
                  <a:cubicBezTo>
                    <a:pt x="3423920" y="2629990"/>
                    <a:pt x="3429000" y="2624083"/>
                    <a:pt x="3440430" y="2622902"/>
                  </a:cubicBezTo>
                  <a:cubicBezTo>
                    <a:pt x="3444240" y="2622902"/>
                    <a:pt x="3449320" y="2620539"/>
                    <a:pt x="3455670" y="2620539"/>
                  </a:cubicBezTo>
                  <a:cubicBezTo>
                    <a:pt x="3451860" y="2624083"/>
                    <a:pt x="3448050" y="2626446"/>
                    <a:pt x="3445510" y="2631172"/>
                  </a:cubicBezTo>
                  <a:close/>
                  <a:moveTo>
                    <a:pt x="3470910" y="2628809"/>
                  </a:moveTo>
                  <a:cubicBezTo>
                    <a:pt x="3465830" y="2627627"/>
                    <a:pt x="3462020" y="2624083"/>
                    <a:pt x="3458210" y="2621720"/>
                  </a:cubicBezTo>
                  <a:cubicBezTo>
                    <a:pt x="3463290" y="2615813"/>
                    <a:pt x="3467100" y="2612269"/>
                    <a:pt x="3469640" y="2608725"/>
                  </a:cubicBezTo>
                  <a:cubicBezTo>
                    <a:pt x="3474720" y="2614632"/>
                    <a:pt x="3479800" y="2619358"/>
                    <a:pt x="3484880" y="2626446"/>
                  </a:cubicBezTo>
                  <a:cubicBezTo>
                    <a:pt x="3481070" y="2627627"/>
                    <a:pt x="3475990" y="2628809"/>
                    <a:pt x="3470910" y="2628809"/>
                  </a:cubicBezTo>
                  <a:close/>
                  <a:moveTo>
                    <a:pt x="3604260" y="1830177"/>
                  </a:moveTo>
                  <a:cubicBezTo>
                    <a:pt x="3604260" y="1827814"/>
                    <a:pt x="3604260" y="1826633"/>
                    <a:pt x="3602990" y="1824270"/>
                  </a:cubicBezTo>
                  <a:lnTo>
                    <a:pt x="3629660" y="1820726"/>
                  </a:lnTo>
                  <a:cubicBezTo>
                    <a:pt x="3629660" y="1823089"/>
                    <a:pt x="3630930" y="1825452"/>
                    <a:pt x="3630930" y="1827814"/>
                  </a:cubicBezTo>
                  <a:cubicBezTo>
                    <a:pt x="3620770" y="1827814"/>
                    <a:pt x="3611880" y="1828996"/>
                    <a:pt x="3604260" y="1830177"/>
                  </a:cubicBezTo>
                  <a:close/>
                  <a:moveTo>
                    <a:pt x="3670300" y="1832540"/>
                  </a:moveTo>
                  <a:cubicBezTo>
                    <a:pt x="3662680" y="1832540"/>
                    <a:pt x="3653790" y="1832540"/>
                    <a:pt x="3646170" y="1830177"/>
                  </a:cubicBezTo>
                  <a:cubicBezTo>
                    <a:pt x="3642360" y="1828996"/>
                    <a:pt x="3641090" y="1824270"/>
                    <a:pt x="3637280" y="1821907"/>
                  </a:cubicBezTo>
                  <a:cubicBezTo>
                    <a:pt x="3638550" y="1820726"/>
                    <a:pt x="3638550" y="1819545"/>
                    <a:pt x="3639820" y="1818363"/>
                  </a:cubicBezTo>
                  <a:cubicBezTo>
                    <a:pt x="3651250" y="1820726"/>
                    <a:pt x="3661410" y="1821907"/>
                    <a:pt x="3671570" y="1824270"/>
                  </a:cubicBezTo>
                  <a:cubicBezTo>
                    <a:pt x="3670300" y="1827814"/>
                    <a:pt x="3670300" y="1831359"/>
                    <a:pt x="3670300" y="1832540"/>
                  </a:cubicBezTo>
                  <a:close/>
                  <a:moveTo>
                    <a:pt x="3727450" y="1831359"/>
                  </a:moveTo>
                  <a:cubicBezTo>
                    <a:pt x="3718560" y="1830177"/>
                    <a:pt x="3709670" y="1824270"/>
                    <a:pt x="3700780" y="1832540"/>
                  </a:cubicBezTo>
                  <a:cubicBezTo>
                    <a:pt x="3699510" y="1833722"/>
                    <a:pt x="3691890" y="1830177"/>
                    <a:pt x="3688080" y="1828996"/>
                  </a:cubicBezTo>
                  <a:cubicBezTo>
                    <a:pt x="3688080" y="1827814"/>
                    <a:pt x="3689350" y="1825452"/>
                    <a:pt x="3689350" y="1824270"/>
                  </a:cubicBezTo>
                  <a:lnTo>
                    <a:pt x="3731260" y="1824270"/>
                  </a:lnTo>
                  <a:cubicBezTo>
                    <a:pt x="3732530" y="1824270"/>
                    <a:pt x="3733800" y="1827814"/>
                    <a:pt x="3735070" y="1830177"/>
                  </a:cubicBezTo>
                  <a:cubicBezTo>
                    <a:pt x="3731260" y="1830177"/>
                    <a:pt x="3728720" y="1831359"/>
                    <a:pt x="3727450" y="1831359"/>
                  </a:cubicBezTo>
                  <a:close/>
                  <a:moveTo>
                    <a:pt x="3848100" y="2417337"/>
                  </a:moveTo>
                  <a:cubicBezTo>
                    <a:pt x="3846830" y="2418518"/>
                    <a:pt x="3846830" y="2419700"/>
                    <a:pt x="3846830" y="2418518"/>
                  </a:cubicBezTo>
                  <a:cubicBezTo>
                    <a:pt x="3845560" y="2418518"/>
                    <a:pt x="3845560" y="2417337"/>
                    <a:pt x="3848100" y="2417337"/>
                  </a:cubicBezTo>
                  <a:close/>
                  <a:moveTo>
                    <a:pt x="132080" y="2353541"/>
                  </a:moveTo>
                  <a:cubicBezTo>
                    <a:pt x="130810" y="2353541"/>
                    <a:pt x="130810" y="2354722"/>
                    <a:pt x="129540" y="2354722"/>
                  </a:cubicBezTo>
                  <a:cubicBezTo>
                    <a:pt x="129540" y="2354722"/>
                    <a:pt x="130810" y="2353541"/>
                    <a:pt x="132080" y="2353541"/>
                  </a:cubicBezTo>
                  <a:close/>
                  <a:moveTo>
                    <a:pt x="615950" y="2576827"/>
                  </a:moveTo>
                  <a:cubicBezTo>
                    <a:pt x="621030" y="2579190"/>
                    <a:pt x="626110" y="2581553"/>
                    <a:pt x="629920" y="2582734"/>
                  </a:cubicBezTo>
                  <a:cubicBezTo>
                    <a:pt x="612140" y="2592185"/>
                    <a:pt x="600710" y="2589822"/>
                    <a:pt x="589280" y="2573283"/>
                  </a:cubicBezTo>
                  <a:cubicBezTo>
                    <a:pt x="593090" y="2573283"/>
                    <a:pt x="595630" y="2572101"/>
                    <a:pt x="599440" y="2572101"/>
                  </a:cubicBezTo>
                  <a:cubicBezTo>
                    <a:pt x="604520" y="2573283"/>
                    <a:pt x="610870" y="2574464"/>
                    <a:pt x="615950" y="2576827"/>
                  </a:cubicBezTo>
                  <a:close/>
                  <a:moveTo>
                    <a:pt x="2835910" y="2673702"/>
                  </a:moveTo>
                  <a:cubicBezTo>
                    <a:pt x="2832100" y="2672521"/>
                    <a:pt x="2829560" y="2672521"/>
                    <a:pt x="2824480" y="2671340"/>
                  </a:cubicBezTo>
                  <a:cubicBezTo>
                    <a:pt x="2819400" y="2670158"/>
                    <a:pt x="2813050" y="2666614"/>
                    <a:pt x="2805430" y="2664251"/>
                  </a:cubicBezTo>
                  <a:cubicBezTo>
                    <a:pt x="2810510" y="2663070"/>
                    <a:pt x="2814320" y="2660707"/>
                    <a:pt x="2819400" y="2659525"/>
                  </a:cubicBezTo>
                  <a:cubicBezTo>
                    <a:pt x="2833370" y="2655981"/>
                    <a:pt x="2839720" y="2661888"/>
                    <a:pt x="2835910" y="2673702"/>
                  </a:cubicBezTo>
                  <a:close/>
                  <a:moveTo>
                    <a:pt x="2590800" y="2700875"/>
                  </a:moveTo>
                  <a:cubicBezTo>
                    <a:pt x="2598420" y="2702056"/>
                    <a:pt x="2607310" y="2702056"/>
                    <a:pt x="2616200" y="2703238"/>
                  </a:cubicBezTo>
                  <a:cubicBezTo>
                    <a:pt x="2612390" y="2715052"/>
                    <a:pt x="2602230" y="2711507"/>
                    <a:pt x="2594610" y="2710326"/>
                  </a:cubicBezTo>
                  <a:cubicBezTo>
                    <a:pt x="2592070" y="2710326"/>
                    <a:pt x="2589530" y="2705600"/>
                    <a:pt x="2586990" y="2703238"/>
                  </a:cubicBezTo>
                  <a:cubicBezTo>
                    <a:pt x="2588260" y="2702056"/>
                    <a:pt x="2589530" y="2700875"/>
                    <a:pt x="2590800" y="2700875"/>
                  </a:cubicBezTo>
                  <a:close/>
                  <a:moveTo>
                    <a:pt x="219710" y="2423244"/>
                  </a:moveTo>
                  <a:cubicBezTo>
                    <a:pt x="220980" y="2426788"/>
                    <a:pt x="222250" y="2429151"/>
                    <a:pt x="223520" y="2433877"/>
                  </a:cubicBezTo>
                  <a:cubicBezTo>
                    <a:pt x="215900" y="2433877"/>
                    <a:pt x="209550" y="2433877"/>
                    <a:pt x="203200" y="2432695"/>
                  </a:cubicBezTo>
                  <a:lnTo>
                    <a:pt x="203200" y="2424425"/>
                  </a:lnTo>
                  <a:cubicBezTo>
                    <a:pt x="208280" y="2424425"/>
                    <a:pt x="213360" y="2424425"/>
                    <a:pt x="219710" y="2423244"/>
                  </a:cubicBezTo>
                  <a:close/>
                  <a:moveTo>
                    <a:pt x="715010" y="2569739"/>
                  </a:moveTo>
                  <a:cubicBezTo>
                    <a:pt x="722630" y="2570920"/>
                    <a:pt x="730250" y="2570920"/>
                    <a:pt x="739140" y="2572101"/>
                  </a:cubicBezTo>
                  <a:cubicBezTo>
                    <a:pt x="734060" y="2576827"/>
                    <a:pt x="713740" y="2580371"/>
                    <a:pt x="709930" y="2576827"/>
                  </a:cubicBezTo>
                  <a:cubicBezTo>
                    <a:pt x="709930" y="2575646"/>
                    <a:pt x="708660" y="2573283"/>
                    <a:pt x="709930" y="2572101"/>
                  </a:cubicBezTo>
                  <a:cubicBezTo>
                    <a:pt x="711200" y="2570920"/>
                    <a:pt x="713740" y="2569739"/>
                    <a:pt x="715010" y="2569739"/>
                  </a:cubicBezTo>
                  <a:close/>
                </a:path>
              </a:pathLst>
            </a:custGeom>
            <a:solidFill>
              <a:srgbClr val="FFFFFF"/>
            </a:solidFill>
            <a:ln w="12700">
              <a:solidFill>
                <a:srgbClr val="000000"/>
              </a:solidFill>
            </a:ln>
          </p:spPr>
        </p:sp>
      </p:grpSp>
      <p:grpSp>
        <p:nvGrpSpPr>
          <p:cNvPr id="27" name="Group 27"/>
          <p:cNvGrpSpPr/>
          <p:nvPr/>
        </p:nvGrpSpPr>
        <p:grpSpPr>
          <a:xfrm>
            <a:off x="13423728" y="5535495"/>
            <a:ext cx="3576185" cy="2623185"/>
            <a:chOff x="0" y="0"/>
            <a:chExt cx="4198620" cy="3079750"/>
          </a:xfrm>
        </p:grpSpPr>
        <p:sp>
          <p:nvSpPr>
            <p:cNvPr id="28" name="Freeform 28"/>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9"/>
              <a:stretch>
                <a:fillRect l="-4949" r="-4949"/>
              </a:stretch>
            </a:blipFill>
          </p:spPr>
        </p:sp>
      </p:grpSp>
      <p:sp>
        <p:nvSpPr>
          <p:cNvPr id="29" name="TextBox 29"/>
          <p:cNvSpPr txBox="1"/>
          <p:nvPr/>
        </p:nvSpPr>
        <p:spPr>
          <a:xfrm>
            <a:off x="1593010" y="8614199"/>
            <a:ext cx="2735520" cy="841756"/>
          </a:xfrm>
          <a:prstGeom prst="rect">
            <a:avLst/>
          </a:prstGeom>
        </p:spPr>
        <p:txBody>
          <a:bodyPr lIns="0" tIns="0" rIns="0" bIns="0" rtlCol="0" anchor="t">
            <a:spAutoFit/>
          </a:bodyPr>
          <a:lstStyle/>
          <a:p>
            <a:pPr algn="ctr">
              <a:lnSpc>
                <a:spcPts val="3331"/>
              </a:lnSpc>
            </a:pPr>
            <a:r>
              <a:rPr lang="en-US" sz="2799" b="1" dirty="0" err="1">
                <a:solidFill>
                  <a:srgbClr val="FFFFFF"/>
                </a:solidFill>
                <a:latin typeface="Open Sans Bold"/>
                <a:ea typeface="Open Sans Bold"/>
                <a:cs typeface="Open Sans Bold"/>
                <a:sym typeface="Open Sans Bold"/>
              </a:rPr>
              <a:t>Освітнє</a:t>
            </a:r>
            <a:r>
              <a:rPr lang="en-US" sz="2799" b="1" dirty="0">
                <a:solidFill>
                  <a:srgbClr val="FFFFFF"/>
                </a:solidFill>
                <a:latin typeface="Open Sans Bold"/>
                <a:ea typeface="Open Sans Bold"/>
                <a:cs typeface="Open Sans Bold"/>
                <a:sym typeface="Open Sans Bold"/>
              </a:rPr>
              <a:t> </a:t>
            </a:r>
            <a:r>
              <a:rPr lang="en-US" sz="2799" b="1">
                <a:solidFill>
                  <a:srgbClr val="FFFFFF"/>
                </a:solidFill>
                <a:latin typeface="Open Sans Bold"/>
                <a:ea typeface="Open Sans Bold"/>
                <a:cs typeface="Open Sans Bold"/>
                <a:sym typeface="Open Sans Bold"/>
              </a:rPr>
              <a:t>середовище</a:t>
            </a:r>
            <a:endParaRPr lang="en-US" sz="2799" b="1" dirty="0">
              <a:solidFill>
                <a:srgbClr val="FFFFFF"/>
              </a:solidFill>
              <a:latin typeface="Open Sans Bold"/>
              <a:ea typeface="Open Sans Bold"/>
              <a:cs typeface="Open Sans Bold"/>
              <a:sym typeface="Open Sans Bold"/>
            </a:endParaRPr>
          </a:p>
        </p:txBody>
      </p:sp>
      <p:sp>
        <p:nvSpPr>
          <p:cNvPr id="30" name="TextBox 30"/>
          <p:cNvSpPr txBox="1"/>
          <p:nvPr/>
        </p:nvSpPr>
        <p:spPr>
          <a:xfrm>
            <a:off x="5638191" y="8331243"/>
            <a:ext cx="3314126" cy="1124712"/>
          </a:xfrm>
          <a:prstGeom prst="rect">
            <a:avLst/>
          </a:prstGeom>
        </p:spPr>
        <p:txBody>
          <a:bodyPr lIns="0" tIns="0" rIns="0" bIns="0" rtlCol="0" anchor="t">
            <a:spAutoFit/>
          </a:bodyPr>
          <a:lstStyle/>
          <a:p>
            <a:pPr algn="ctr">
              <a:lnSpc>
                <a:spcPts val="2963"/>
              </a:lnSpc>
            </a:pPr>
            <a:r>
              <a:rPr lang="en-US" sz="2599" b="1">
                <a:solidFill>
                  <a:srgbClr val="FFFFFF"/>
                </a:solidFill>
                <a:latin typeface="Open Sans Bold"/>
                <a:ea typeface="Open Sans Bold"/>
                <a:cs typeface="Open Sans Bold"/>
                <a:sym typeface="Open Sans Bold"/>
              </a:rPr>
              <a:t>Система оцінювання здобувачів освіти</a:t>
            </a:r>
          </a:p>
        </p:txBody>
      </p:sp>
      <p:sp>
        <p:nvSpPr>
          <p:cNvPr id="31" name="TextBox 31"/>
          <p:cNvSpPr txBox="1"/>
          <p:nvPr/>
        </p:nvSpPr>
        <p:spPr>
          <a:xfrm>
            <a:off x="9722606" y="8623724"/>
            <a:ext cx="2735520" cy="823849"/>
          </a:xfrm>
          <a:prstGeom prst="rect">
            <a:avLst/>
          </a:prstGeom>
        </p:spPr>
        <p:txBody>
          <a:bodyPr lIns="0" tIns="0" rIns="0" bIns="0" rtlCol="0" anchor="t">
            <a:spAutoFit/>
          </a:bodyPr>
          <a:lstStyle/>
          <a:p>
            <a:pPr algn="ctr">
              <a:lnSpc>
                <a:spcPts val="3247"/>
              </a:lnSpc>
            </a:pPr>
            <a:r>
              <a:rPr lang="en-US" sz="2799" b="1">
                <a:solidFill>
                  <a:srgbClr val="FFFFFF"/>
                </a:solidFill>
                <a:latin typeface="Open Sans Bold"/>
                <a:ea typeface="Open Sans Bold"/>
                <a:cs typeface="Open Sans Bold"/>
                <a:sym typeface="Open Sans Bold"/>
              </a:rPr>
              <a:t>Педагогічна діяльність</a:t>
            </a:r>
          </a:p>
        </p:txBody>
      </p:sp>
      <p:sp>
        <p:nvSpPr>
          <p:cNvPr id="32" name="TextBox 32"/>
          <p:cNvSpPr txBox="1"/>
          <p:nvPr/>
        </p:nvSpPr>
        <p:spPr>
          <a:xfrm>
            <a:off x="13763051" y="8623724"/>
            <a:ext cx="2735520" cy="820293"/>
          </a:xfrm>
          <a:prstGeom prst="rect">
            <a:avLst/>
          </a:prstGeom>
        </p:spPr>
        <p:txBody>
          <a:bodyPr lIns="0" tIns="0" rIns="0" bIns="0" rtlCol="0" anchor="t">
            <a:spAutoFit/>
          </a:bodyPr>
          <a:lstStyle/>
          <a:p>
            <a:pPr algn="ctr">
              <a:lnSpc>
                <a:spcPts val="3275"/>
              </a:lnSpc>
            </a:pPr>
            <a:r>
              <a:rPr lang="en-US" sz="2799" b="1">
                <a:solidFill>
                  <a:srgbClr val="FFFFFF"/>
                </a:solidFill>
                <a:latin typeface="Open Sans Bold"/>
                <a:ea typeface="Open Sans Bold"/>
                <a:cs typeface="Open Sans Bold"/>
                <a:sym typeface="Open Sans Bold"/>
              </a:rPr>
              <a:t>Управлінські процеси</a:t>
            </a:r>
          </a:p>
        </p:txBody>
      </p:sp>
      <p:sp>
        <p:nvSpPr>
          <p:cNvPr id="33" name="TextBox 33"/>
          <p:cNvSpPr txBox="1"/>
          <p:nvPr/>
        </p:nvSpPr>
        <p:spPr>
          <a:xfrm>
            <a:off x="1441159" y="1389703"/>
            <a:ext cx="15590984" cy="3784754"/>
          </a:xfrm>
          <a:prstGeom prst="rect">
            <a:avLst/>
          </a:prstGeom>
        </p:spPr>
        <p:txBody>
          <a:bodyPr wrap="square" lIns="0" tIns="0" rIns="0" bIns="0" rtlCol="0" anchor="t">
            <a:spAutoFit/>
          </a:bodyPr>
          <a:lstStyle/>
          <a:p>
            <a:pPr algn="ctr">
              <a:lnSpc>
                <a:spcPts val="3492"/>
              </a:lnSpc>
            </a:pPr>
            <a:r>
              <a:rPr lang="en-US" sz="2794" dirty="0" err="1">
                <a:solidFill>
                  <a:srgbClr val="FFFFFF"/>
                </a:solidFill>
                <a:latin typeface="Finger Paint"/>
                <a:ea typeface="Finger Paint"/>
                <a:cs typeface="Finger Paint"/>
                <a:sym typeface="Finger Paint"/>
              </a:rPr>
              <a:t>Шановні</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учасники</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освітнього</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процесу</a:t>
            </a:r>
            <a:r>
              <a:rPr lang="en-US" sz="2794" dirty="0">
                <a:solidFill>
                  <a:srgbClr val="FFFFFF"/>
                </a:solidFill>
                <a:latin typeface="Finger Paint"/>
                <a:ea typeface="Finger Paint"/>
                <a:cs typeface="Finger Paint"/>
                <a:sym typeface="Finger Paint"/>
              </a:rPr>
              <a:t>!</a:t>
            </a:r>
          </a:p>
          <a:p>
            <a:pPr algn="ctr">
              <a:lnSpc>
                <a:spcPts val="3492"/>
              </a:lnSpc>
            </a:pP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Закінчився</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ще</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один</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непростий</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навчальний</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рік</a:t>
            </a:r>
            <a:r>
              <a:rPr lang="en-US" sz="2794" dirty="0">
                <a:solidFill>
                  <a:srgbClr val="FFFFFF"/>
                </a:solidFill>
                <a:latin typeface="Finger Paint"/>
                <a:ea typeface="Finger Paint"/>
                <a:cs typeface="Finger Paint"/>
                <a:sym typeface="Finger Paint"/>
              </a:rPr>
              <a:t> в </a:t>
            </a:r>
            <a:r>
              <a:rPr lang="en-US" sz="2794" dirty="0" err="1">
                <a:solidFill>
                  <a:srgbClr val="FFFFFF"/>
                </a:solidFill>
                <a:latin typeface="Finger Paint"/>
                <a:ea typeface="Finger Paint"/>
                <a:cs typeface="Finger Paint"/>
                <a:sym typeface="Finger Paint"/>
              </a:rPr>
              <a:t>умовах</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дії</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правового</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режиму</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воєнного</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стану</a:t>
            </a:r>
            <a:r>
              <a:rPr lang="en-US" sz="2794" dirty="0">
                <a:solidFill>
                  <a:srgbClr val="FFFFFF"/>
                </a:solidFill>
                <a:latin typeface="Finger Paint"/>
                <a:ea typeface="Finger Paint"/>
                <a:cs typeface="Finger Paint"/>
                <a:sym typeface="Finger Paint"/>
              </a:rPr>
              <a:t> в </a:t>
            </a:r>
            <a:r>
              <a:rPr lang="en-US" sz="2794" dirty="0" err="1">
                <a:solidFill>
                  <a:srgbClr val="FFFFFF"/>
                </a:solidFill>
                <a:latin typeface="Finger Paint"/>
                <a:ea typeface="Finger Paint"/>
                <a:cs typeface="Finger Paint"/>
                <a:sym typeface="Finger Paint"/>
              </a:rPr>
              <a:t>Україні</a:t>
            </a:r>
            <a:r>
              <a:rPr lang="en-US" sz="2794" dirty="0">
                <a:solidFill>
                  <a:srgbClr val="FFFFFF"/>
                </a:solidFill>
                <a:latin typeface="Finger Paint"/>
                <a:ea typeface="Finger Paint"/>
                <a:cs typeface="Finger Paint"/>
                <a:sym typeface="Finger Paint"/>
              </a:rPr>
              <a:t> – 2024-2025. З </a:t>
            </a:r>
            <a:r>
              <a:rPr lang="en-US" sz="2794" dirty="0" err="1">
                <a:solidFill>
                  <a:srgbClr val="FFFFFF"/>
                </a:solidFill>
                <a:latin typeface="Finger Paint"/>
                <a:ea typeface="Finger Paint"/>
                <a:cs typeface="Finger Paint"/>
                <a:sym typeface="Finger Paint"/>
              </a:rPr>
              <a:t>метою</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утвердження</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відкритої</a:t>
            </a:r>
            <a:r>
              <a:rPr lang="en-US" sz="2794" dirty="0">
                <a:solidFill>
                  <a:srgbClr val="FFFFFF"/>
                </a:solidFill>
                <a:latin typeface="Finger Paint"/>
                <a:ea typeface="Finger Paint"/>
                <a:cs typeface="Finger Paint"/>
                <a:sym typeface="Finger Paint"/>
              </a:rPr>
              <a:t> й </a:t>
            </a:r>
            <a:r>
              <a:rPr lang="en-US" sz="2794" dirty="0" err="1">
                <a:solidFill>
                  <a:srgbClr val="FFFFFF"/>
                </a:solidFill>
                <a:latin typeface="Finger Paint"/>
                <a:ea typeface="Finger Paint"/>
                <a:cs typeface="Finger Paint"/>
                <a:sym typeface="Finger Paint"/>
              </a:rPr>
              <a:t>демократичної</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державно-громадської</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системи</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управління</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освітою</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сприяння</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поєднанню</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державного</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та</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громадського</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контролю</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за</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прозорістю</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прийняття</a:t>
            </a:r>
            <a:r>
              <a:rPr lang="en-US" sz="2794" dirty="0">
                <a:solidFill>
                  <a:srgbClr val="FFFFFF"/>
                </a:solidFill>
                <a:latin typeface="Finger Paint"/>
                <a:ea typeface="Finger Paint"/>
                <a:cs typeface="Finger Paint"/>
                <a:sym typeface="Finger Paint"/>
              </a:rPr>
              <a:t> і </a:t>
            </a:r>
            <a:r>
              <a:rPr lang="en-US" sz="2794" dirty="0" err="1">
                <a:solidFill>
                  <a:srgbClr val="FFFFFF"/>
                </a:solidFill>
                <a:latin typeface="Finger Paint"/>
                <a:ea typeface="Finger Paint"/>
                <a:cs typeface="Finger Paint"/>
                <a:sym typeface="Finger Paint"/>
              </a:rPr>
              <a:t>виконання</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управлінських</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рішень</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втілення</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колегіальної</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етики</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управлінської</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діяльності</a:t>
            </a:r>
            <a:r>
              <a:rPr lang="en-US" sz="2794" dirty="0">
                <a:solidFill>
                  <a:srgbClr val="FFFFFF"/>
                </a:solidFill>
                <a:latin typeface="Finger Paint"/>
                <a:ea typeface="Finger Paint"/>
                <a:cs typeface="Finger Paint"/>
                <a:sym typeface="Finger Paint"/>
              </a:rPr>
              <a:t> у </a:t>
            </a:r>
            <a:r>
              <a:rPr lang="en-US" sz="2794" dirty="0" err="1">
                <a:solidFill>
                  <a:srgbClr val="FFFFFF"/>
                </a:solidFill>
                <a:latin typeface="Finger Paint"/>
                <a:ea typeface="Finger Paint"/>
                <a:cs typeface="Finger Paint"/>
                <a:sym typeface="Finger Paint"/>
              </a:rPr>
              <a:t>закладі</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освіти</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пропоную</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до</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вашої</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уваги</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звіт</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про</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діяльність</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директораї</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та</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навчального</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закладу</a:t>
            </a:r>
            <a:r>
              <a:rPr lang="en-US" sz="2794" dirty="0">
                <a:solidFill>
                  <a:srgbClr val="FFFFFF"/>
                </a:solidFill>
                <a:latin typeface="Finger Paint"/>
                <a:ea typeface="Finger Paint"/>
                <a:cs typeface="Finger Paint"/>
                <a:sym typeface="Finger Paint"/>
              </a:rPr>
              <a:t> в </a:t>
            </a:r>
            <a:r>
              <a:rPr lang="en-US" sz="2794" dirty="0" err="1">
                <a:solidFill>
                  <a:srgbClr val="FFFFFF"/>
                </a:solidFill>
                <a:latin typeface="Finger Paint"/>
                <a:ea typeface="Finger Paint"/>
                <a:cs typeface="Finger Paint"/>
                <a:sym typeface="Finger Paint"/>
              </a:rPr>
              <a:t>цілому</a:t>
            </a:r>
            <a:r>
              <a:rPr lang="en-US" sz="2794" dirty="0">
                <a:solidFill>
                  <a:srgbClr val="FFFFFF"/>
                </a:solidFill>
                <a:latin typeface="Finger Paint"/>
                <a:ea typeface="Finger Paint"/>
                <a:cs typeface="Finger Paint"/>
                <a:sym typeface="Finger Paint"/>
              </a:rPr>
              <a:t> у 2024-2025 н. р., </a:t>
            </a:r>
            <a:r>
              <a:rPr lang="en-US" sz="2794" dirty="0" err="1">
                <a:solidFill>
                  <a:srgbClr val="FFFFFF"/>
                </a:solidFill>
                <a:latin typeface="Finger Paint"/>
                <a:ea typeface="Finger Paint"/>
                <a:cs typeface="Finger Paint"/>
                <a:sym typeface="Finger Paint"/>
              </a:rPr>
              <a:t>сформований</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відповідно</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до</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чотирьох</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напрямків</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внутрішньої</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системи</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забезпечення</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якості</a:t>
            </a:r>
            <a:r>
              <a:rPr lang="en-US" sz="2794" dirty="0">
                <a:solidFill>
                  <a:srgbClr val="FFFFFF"/>
                </a:solidFill>
                <a:latin typeface="Finger Paint"/>
                <a:ea typeface="Finger Paint"/>
                <a:cs typeface="Finger Paint"/>
                <a:sym typeface="Finger Paint"/>
              </a:rPr>
              <a:t> </a:t>
            </a:r>
            <a:r>
              <a:rPr lang="en-US" sz="2794" dirty="0" err="1">
                <a:solidFill>
                  <a:srgbClr val="FFFFFF"/>
                </a:solidFill>
                <a:latin typeface="Finger Paint"/>
                <a:ea typeface="Finger Paint"/>
                <a:cs typeface="Finger Paint"/>
                <a:sym typeface="Finger Paint"/>
              </a:rPr>
              <a:t>освіти</a:t>
            </a:r>
            <a:r>
              <a:rPr lang="en-US" sz="2794" dirty="0">
                <a:solidFill>
                  <a:srgbClr val="FFFFFF"/>
                </a:solidFill>
                <a:latin typeface="Finger Paint"/>
                <a:ea typeface="Finger Paint"/>
                <a:cs typeface="Finger Paint"/>
                <a:sym typeface="Finger Paint"/>
              </a:rPr>
              <a:t>:</a:t>
            </a:r>
          </a:p>
          <a:p>
            <a:pPr algn="ctr">
              <a:lnSpc>
                <a:spcPts val="949"/>
              </a:lnSpc>
            </a:pPr>
            <a:endParaRPr lang="en-US" sz="2794" dirty="0">
              <a:solidFill>
                <a:srgbClr val="FFFFFF"/>
              </a:solidFill>
              <a:latin typeface="Finger Paint"/>
              <a:ea typeface="Finger Paint"/>
              <a:cs typeface="Finger Paint"/>
              <a:sym typeface="Finger Pain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6132" y="761330"/>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48180"/>
            <a:ext cx="957639" cy="621287"/>
          </a:xfrm>
          <a:custGeom>
            <a:avLst/>
            <a:gdLst/>
            <a:ahLst/>
            <a:cxnLst/>
            <a:rect l="l" t="t" r="r" b="b"/>
            <a:pathLst>
              <a:path w="957639" h="621287">
                <a:moveTo>
                  <a:pt x="0" y="0"/>
                </a:moveTo>
                <a:lnTo>
                  <a:pt x="957639" y="0"/>
                </a:lnTo>
                <a:lnTo>
                  <a:pt x="957639" y="621287"/>
                </a:lnTo>
                <a:lnTo>
                  <a:pt x="0" y="621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13"/>
          <p:cNvGrpSpPr/>
          <p:nvPr/>
        </p:nvGrpSpPr>
        <p:grpSpPr>
          <a:xfrm>
            <a:off x="832402" y="5970442"/>
            <a:ext cx="16916906" cy="7277503"/>
            <a:chOff x="0" y="0"/>
            <a:chExt cx="6340094" cy="2727452"/>
          </a:xfrm>
        </p:grpSpPr>
        <p:sp>
          <p:nvSpPr>
            <p:cNvPr id="14" name="Freeform 14"/>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solidFill>
              <a:srgbClr val="FFFFFF"/>
            </a:solidFill>
            <a:ln w="12700">
              <a:solidFill>
                <a:srgbClr val="000000"/>
              </a:solidFill>
            </a:ln>
          </p:spPr>
        </p:sp>
      </p:grpSp>
      <p:grpSp>
        <p:nvGrpSpPr>
          <p:cNvPr id="15" name="Group 15"/>
          <p:cNvGrpSpPr/>
          <p:nvPr/>
        </p:nvGrpSpPr>
        <p:grpSpPr>
          <a:xfrm>
            <a:off x="832402" y="5520675"/>
            <a:ext cx="16916906" cy="6039740"/>
            <a:chOff x="0" y="0"/>
            <a:chExt cx="6340094" cy="2263565"/>
          </a:xfrm>
        </p:grpSpPr>
        <p:sp>
          <p:nvSpPr>
            <p:cNvPr id="16" name="Freeform 16"/>
            <p:cNvSpPr/>
            <p:nvPr/>
          </p:nvSpPr>
          <p:spPr>
            <a:xfrm>
              <a:off x="-11938" y="-127"/>
              <a:ext cx="6405753" cy="2346242"/>
            </a:xfrm>
            <a:custGeom>
              <a:avLst/>
              <a:gdLst/>
              <a:ahLst/>
              <a:cxnLst/>
              <a:rect l="l" t="t" r="r" b="b"/>
              <a:pathLst>
                <a:path w="6405753" h="2346242">
                  <a:moveTo>
                    <a:pt x="6344539" y="2140691"/>
                  </a:moveTo>
                  <a:cubicBezTo>
                    <a:pt x="6225032" y="2166724"/>
                    <a:pt x="6134989" y="2109703"/>
                    <a:pt x="6031484" y="2140691"/>
                  </a:cubicBezTo>
                  <a:cubicBezTo>
                    <a:pt x="5947918" y="2176316"/>
                    <a:pt x="5774182" y="2142693"/>
                    <a:pt x="5662676" y="2254628"/>
                  </a:cubicBezTo>
                  <a:cubicBezTo>
                    <a:pt x="5609590" y="2200136"/>
                    <a:pt x="5529707" y="2283250"/>
                    <a:pt x="5288280" y="2252204"/>
                  </a:cubicBezTo>
                  <a:cubicBezTo>
                    <a:pt x="5287391" y="2298617"/>
                    <a:pt x="5234051" y="2207830"/>
                    <a:pt x="5208143" y="2249674"/>
                  </a:cubicBezTo>
                  <a:cubicBezTo>
                    <a:pt x="5181092" y="2261373"/>
                    <a:pt x="5202174" y="2265724"/>
                    <a:pt x="5169408" y="2225116"/>
                  </a:cubicBezTo>
                  <a:cubicBezTo>
                    <a:pt x="5152009" y="2249358"/>
                    <a:pt x="5136515" y="2280837"/>
                    <a:pt x="5061204" y="2255787"/>
                  </a:cubicBezTo>
                  <a:cubicBezTo>
                    <a:pt x="4888992" y="2220267"/>
                    <a:pt x="5005070" y="2121086"/>
                    <a:pt x="4741418" y="2250728"/>
                  </a:cubicBezTo>
                  <a:cubicBezTo>
                    <a:pt x="4690364" y="2310047"/>
                    <a:pt x="4576699" y="2099163"/>
                    <a:pt x="4518152" y="2263819"/>
                  </a:cubicBezTo>
                  <a:cubicBezTo>
                    <a:pt x="4495927" y="2243877"/>
                    <a:pt x="4502277" y="2222692"/>
                    <a:pt x="4434713" y="2261057"/>
                  </a:cubicBezTo>
                  <a:cubicBezTo>
                    <a:pt x="4353052" y="2144274"/>
                    <a:pt x="4388993" y="2346242"/>
                    <a:pt x="4229735" y="2183272"/>
                  </a:cubicBezTo>
                  <a:cubicBezTo>
                    <a:pt x="4124325" y="2269280"/>
                    <a:pt x="4142232" y="2196974"/>
                    <a:pt x="3952494" y="2219213"/>
                  </a:cubicBezTo>
                  <a:cubicBezTo>
                    <a:pt x="3946398" y="2229964"/>
                    <a:pt x="3861562" y="2113814"/>
                    <a:pt x="3820414" y="2151441"/>
                  </a:cubicBezTo>
                  <a:cubicBezTo>
                    <a:pt x="3744849" y="2210465"/>
                    <a:pt x="3824478" y="2050469"/>
                    <a:pt x="3628517" y="2169148"/>
                  </a:cubicBezTo>
                  <a:cubicBezTo>
                    <a:pt x="3549396" y="2171573"/>
                    <a:pt x="3423793" y="2152390"/>
                    <a:pt x="3348228" y="2175156"/>
                  </a:cubicBezTo>
                  <a:cubicBezTo>
                    <a:pt x="3128137" y="2207092"/>
                    <a:pt x="2869184" y="1984383"/>
                    <a:pt x="2732913" y="2140269"/>
                  </a:cubicBezTo>
                  <a:cubicBezTo>
                    <a:pt x="2596388" y="2135526"/>
                    <a:pt x="2733548" y="2067227"/>
                    <a:pt x="2620391" y="2132786"/>
                  </a:cubicBezTo>
                  <a:cubicBezTo>
                    <a:pt x="2540127" y="2128148"/>
                    <a:pt x="2430145" y="2081140"/>
                    <a:pt x="2260600" y="2158819"/>
                  </a:cubicBezTo>
                  <a:cubicBezTo>
                    <a:pt x="2163826" y="2081351"/>
                    <a:pt x="1953387" y="2182113"/>
                    <a:pt x="1780921" y="2219530"/>
                  </a:cubicBezTo>
                  <a:cubicBezTo>
                    <a:pt x="1655572" y="2174946"/>
                    <a:pt x="1732153" y="2145434"/>
                    <a:pt x="1527937" y="2139320"/>
                  </a:cubicBezTo>
                  <a:cubicBezTo>
                    <a:pt x="1522730" y="2173154"/>
                    <a:pt x="1401064" y="2018005"/>
                    <a:pt x="1242822" y="2086621"/>
                  </a:cubicBezTo>
                  <a:cubicBezTo>
                    <a:pt x="1157097" y="2031180"/>
                    <a:pt x="1153922" y="2014211"/>
                    <a:pt x="1015238" y="1985542"/>
                  </a:cubicBezTo>
                  <a:cubicBezTo>
                    <a:pt x="1003681" y="1942961"/>
                    <a:pt x="926084" y="2037926"/>
                    <a:pt x="812673" y="1943593"/>
                  </a:cubicBezTo>
                  <a:cubicBezTo>
                    <a:pt x="823849" y="1966781"/>
                    <a:pt x="647573" y="1978691"/>
                    <a:pt x="500380" y="1973948"/>
                  </a:cubicBezTo>
                  <a:cubicBezTo>
                    <a:pt x="450342" y="2007149"/>
                    <a:pt x="318897" y="1997979"/>
                    <a:pt x="286639" y="1906598"/>
                  </a:cubicBezTo>
                  <a:cubicBezTo>
                    <a:pt x="296164" y="1869708"/>
                    <a:pt x="55753" y="1954976"/>
                    <a:pt x="15748" y="1784545"/>
                  </a:cubicBezTo>
                  <a:cubicBezTo>
                    <a:pt x="21590" y="1503127"/>
                    <a:pt x="0" y="1210959"/>
                    <a:pt x="21971" y="940609"/>
                  </a:cubicBezTo>
                  <a:cubicBezTo>
                    <a:pt x="10414" y="913311"/>
                    <a:pt x="41148" y="928066"/>
                    <a:pt x="160274" y="886539"/>
                  </a:cubicBezTo>
                  <a:cubicBezTo>
                    <a:pt x="154432" y="887066"/>
                    <a:pt x="231521" y="880004"/>
                    <a:pt x="299466" y="799795"/>
                  </a:cubicBezTo>
                  <a:cubicBezTo>
                    <a:pt x="393446" y="792417"/>
                    <a:pt x="517271" y="763959"/>
                    <a:pt x="601345" y="727702"/>
                  </a:cubicBezTo>
                  <a:cubicBezTo>
                    <a:pt x="798195" y="667518"/>
                    <a:pt x="1148334" y="714737"/>
                    <a:pt x="1703959" y="629047"/>
                  </a:cubicBezTo>
                  <a:cubicBezTo>
                    <a:pt x="1813052" y="604173"/>
                    <a:pt x="1983486" y="579404"/>
                    <a:pt x="2136267" y="542725"/>
                  </a:cubicBezTo>
                  <a:cubicBezTo>
                    <a:pt x="2183511" y="566545"/>
                    <a:pt x="2232533" y="402122"/>
                    <a:pt x="2451481" y="455770"/>
                  </a:cubicBezTo>
                  <a:cubicBezTo>
                    <a:pt x="2574925" y="381358"/>
                    <a:pt x="2834386" y="355430"/>
                    <a:pt x="2954782" y="307156"/>
                  </a:cubicBezTo>
                  <a:cubicBezTo>
                    <a:pt x="3069971" y="355535"/>
                    <a:pt x="3234690" y="298619"/>
                    <a:pt x="3365246" y="297565"/>
                  </a:cubicBezTo>
                  <a:cubicBezTo>
                    <a:pt x="3593084" y="293454"/>
                    <a:pt x="3280283" y="232217"/>
                    <a:pt x="3941191" y="204708"/>
                  </a:cubicBezTo>
                  <a:cubicBezTo>
                    <a:pt x="4057015" y="246341"/>
                    <a:pt x="4163822" y="240755"/>
                    <a:pt x="4347464" y="208713"/>
                  </a:cubicBezTo>
                  <a:cubicBezTo>
                    <a:pt x="4490593" y="232428"/>
                    <a:pt x="4547108" y="246868"/>
                    <a:pt x="4663440" y="216302"/>
                  </a:cubicBezTo>
                  <a:cubicBezTo>
                    <a:pt x="4872990" y="171296"/>
                    <a:pt x="5081270" y="103735"/>
                    <a:pt x="5417312" y="32379"/>
                  </a:cubicBezTo>
                  <a:cubicBezTo>
                    <a:pt x="5440680" y="9297"/>
                    <a:pt x="5415661" y="47662"/>
                    <a:pt x="5664708" y="33433"/>
                  </a:cubicBezTo>
                  <a:cubicBezTo>
                    <a:pt x="5680583" y="34698"/>
                    <a:pt x="5709158" y="102470"/>
                    <a:pt x="5803646" y="53986"/>
                  </a:cubicBezTo>
                  <a:cubicBezTo>
                    <a:pt x="5848731" y="77807"/>
                    <a:pt x="6070092" y="52616"/>
                    <a:pt x="6161278" y="0"/>
                  </a:cubicBezTo>
                  <a:cubicBezTo>
                    <a:pt x="6182741" y="2024"/>
                    <a:pt x="6292977" y="41865"/>
                    <a:pt x="6313424" y="6556"/>
                  </a:cubicBezTo>
                  <a:cubicBezTo>
                    <a:pt x="6405753" y="398538"/>
                    <a:pt x="6289675" y="802852"/>
                    <a:pt x="6351905" y="1209378"/>
                  </a:cubicBezTo>
                  <a:cubicBezTo>
                    <a:pt x="6322441" y="1524524"/>
                    <a:pt x="6344285" y="1793609"/>
                    <a:pt x="6344539" y="2140691"/>
                  </a:cubicBezTo>
                  <a:close/>
                </a:path>
              </a:pathLst>
            </a:custGeom>
            <a:blipFill>
              <a:blip r:embed="rId6"/>
              <a:stretch>
                <a:fillRect l="-1" t="-41685" r="-1" b="-41597"/>
              </a:stretch>
            </a:blipFill>
          </p:spPr>
        </p:sp>
      </p:grpSp>
      <p:sp>
        <p:nvSpPr>
          <p:cNvPr id="17" name="Freeform 17"/>
          <p:cNvSpPr/>
          <p:nvPr/>
        </p:nvSpPr>
        <p:spPr>
          <a:xfrm>
            <a:off x="-166819" y="8020755"/>
            <a:ext cx="3714730" cy="1137011"/>
          </a:xfrm>
          <a:custGeom>
            <a:avLst/>
            <a:gdLst/>
            <a:ahLst/>
            <a:cxnLst/>
            <a:rect l="l" t="t" r="r" b="b"/>
            <a:pathLst>
              <a:path w="3714730" h="1137011">
                <a:moveTo>
                  <a:pt x="0" y="0"/>
                </a:moveTo>
                <a:lnTo>
                  <a:pt x="3714730" y="0"/>
                </a:lnTo>
                <a:lnTo>
                  <a:pt x="3714730" y="1137011"/>
                </a:lnTo>
                <a:lnTo>
                  <a:pt x="0" y="11370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a:off x="16291984" y="1094593"/>
            <a:ext cx="967316" cy="1059808"/>
          </a:xfrm>
          <a:custGeom>
            <a:avLst/>
            <a:gdLst/>
            <a:ahLst/>
            <a:cxnLst/>
            <a:rect l="l" t="t" r="r" b="b"/>
            <a:pathLst>
              <a:path w="967316" h="1059808">
                <a:moveTo>
                  <a:pt x="0" y="0"/>
                </a:moveTo>
                <a:lnTo>
                  <a:pt x="967316" y="0"/>
                </a:lnTo>
                <a:lnTo>
                  <a:pt x="967316" y="1059808"/>
                </a:lnTo>
                <a:lnTo>
                  <a:pt x="0" y="10598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TextBox 19"/>
          <p:cNvSpPr txBox="1"/>
          <p:nvPr/>
        </p:nvSpPr>
        <p:spPr>
          <a:xfrm>
            <a:off x="1127005" y="1972891"/>
            <a:ext cx="16033990" cy="941071"/>
          </a:xfrm>
          <a:prstGeom prst="rect">
            <a:avLst/>
          </a:prstGeom>
        </p:spPr>
        <p:txBody>
          <a:bodyPr lIns="0" tIns="0" rIns="0" bIns="0" rtlCol="0" anchor="t">
            <a:spAutoFit/>
          </a:bodyPr>
          <a:lstStyle/>
          <a:p>
            <a:pPr algn="l">
              <a:lnSpc>
                <a:spcPts val="3779"/>
              </a:lnSpc>
              <a:spcBef>
                <a:spcPct val="0"/>
              </a:spcBef>
            </a:pPr>
            <a:r>
              <a:rPr lang="en-US" sz="2699">
                <a:solidFill>
                  <a:srgbClr val="FFFFFF"/>
                </a:solidFill>
                <a:latin typeface="Open Sans"/>
                <a:ea typeface="Open Sans"/>
                <a:cs typeface="Open Sans"/>
                <a:sym typeface="Open Sans"/>
              </a:rPr>
              <a:t>У закладі оприлюднено критерії, правила та процедури оцінювання навчальних досягнень учнів на офіційному вебсайті та на інформаційному стенді в приміщенні закладу. </a:t>
            </a:r>
          </a:p>
        </p:txBody>
      </p:sp>
      <p:sp>
        <p:nvSpPr>
          <p:cNvPr id="20" name="TextBox 20"/>
          <p:cNvSpPr txBox="1"/>
          <p:nvPr/>
        </p:nvSpPr>
        <p:spPr>
          <a:xfrm>
            <a:off x="2820924" y="1075543"/>
            <a:ext cx="13954718" cy="1456430"/>
          </a:xfrm>
          <a:prstGeom prst="rect">
            <a:avLst/>
          </a:prstGeom>
        </p:spPr>
        <p:txBody>
          <a:bodyPr lIns="0" tIns="0" rIns="0" bIns="0" rtlCol="0" anchor="t">
            <a:spAutoFit/>
          </a:bodyPr>
          <a:lstStyle/>
          <a:p>
            <a:pPr algn="l">
              <a:lnSpc>
                <a:spcPts val="5863"/>
              </a:lnSpc>
            </a:pPr>
            <a:r>
              <a:rPr lang="en-US" sz="4691">
                <a:solidFill>
                  <a:srgbClr val="FFFFFF"/>
                </a:solidFill>
                <a:latin typeface="Finger Paint"/>
                <a:ea typeface="Finger Paint"/>
                <a:cs typeface="Finger Paint"/>
                <a:sym typeface="Finger Paint"/>
              </a:rPr>
              <a:t>СИСТЕМА ОЦІНЮВАННЯ ЗДОБУВАЧІВ ОСВІТИ</a:t>
            </a:r>
          </a:p>
          <a:p>
            <a:pPr algn="l">
              <a:lnSpc>
                <a:spcPts val="5738"/>
              </a:lnSpc>
            </a:pPr>
            <a:endParaRPr lang="en-US" sz="4691">
              <a:solidFill>
                <a:srgbClr val="FFFFFF"/>
              </a:solidFill>
              <a:latin typeface="Finger Paint"/>
              <a:ea typeface="Finger Paint"/>
              <a:cs typeface="Finger Paint"/>
              <a:sym typeface="Finger Paint"/>
            </a:endParaRPr>
          </a:p>
        </p:txBody>
      </p:sp>
      <p:sp>
        <p:nvSpPr>
          <p:cNvPr id="21" name="TextBox 21"/>
          <p:cNvSpPr txBox="1"/>
          <p:nvPr/>
        </p:nvSpPr>
        <p:spPr>
          <a:xfrm>
            <a:off x="1028700" y="3185144"/>
            <a:ext cx="16033990" cy="1417321"/>
          </a:xfrm>
          <a:prstGeom prst="rect">
            <a:avLst/>
          </a:prstGeom>
        </p:spPr>
        <p:txBody>
          <a:bodyPr lIns="0" tIns="0" rIns="0" bIns="0" rtlCol="0" anchor="t">
            <a:spAutoFit/>
          </a:bodyPr>
          <a:lstStyle/>
          <a:p>
            <a:pPr algn="l">
              <a:lnSpc>
                <a:spcPts val="3779"/>
              </a:lnSpc>
              <a:spcBef>
                <a:spcPct val="0"/>
              </a:spcBef>
            </a:pPr>
            <a:r>
              <a:rPr lang="en-US" sz="2699">
                <a:solidFill>
                  <a:srgbClr val="FFFFFF"/>
                </a:solidFill>
                <a:latin typeface="Open Sans"/>
                <a:ea typeface="Open Sans"/>
                <a:cs typeface="Open Sans"/>
                <a:sym typeface="Open Sans"/>
              </a:rPr>
              <a:t>Здобувачі освіти отримують від педагогічних працівників інформацію про критерії, правила та процедури оцінювання навчальних досягнень. </a:t>
            </a:r>
          </a:p>
          <a:p>
            <a:pPr algn="l">
              <a:lnSpc>
                <a:spcPts val="3779"/>
              </a:lnSpc>
              <a:spcBef>
                <a:spcPct val="0"/>
              </a:spcBef>
            </a:pPr>
            <a:endParaRPr lang="en-US" sz="2699">
              <a:solidFill>
                <a:srgbClr val="FFFFFF"/>
              </a:solidFill>
              <a:latin typeface="Open Sans"/>
              <a:ea typeface="Open Sans"/>
              <a:cs typeface="Open Sans"/>
              <a:sym typeface="Open Sans"/>
            </a:endParaRPr>
          </a:p>
        </p:txBody>
      </p:sp>
      <p:sp>
        <p:nvSpPr>
          <p:cNvPr id="22" name="TextBox 22"/>
          <p:cNvSpPr txBox="1"/>
          <p:nvPr/>
        </p:nvSpPr>
        <p:spPr>
          <a:xfrm>
            <a:off x="1028700" y="4341480"/>
            <a:ext cx="16033990" cy="464821"/>
          </a:xfrm>
          <a:prstGeom prst="rect">
            <a:avLst/>
          </a:prstGeom>
        </p:spPr>
        <p:txBody>
          <a:bodyPr lIns="0" tIns="0" rIns="0" bIns="0" rtlCol="0" anchor="t">
            <a:spAutoFit/>
          </a:bodyPr>
          <a:lstStyle/>
          <a:p>
            <a:pPr algn="l">
              <a:lnSpc>
                <a:spcPts val="3779"/>
              </a:lnSpc>
              <a:spcBef>
                <a:spcPct val="0"/>
              </a:spcBef>
            </a:pPr>
            <a:r>
              <a:rPr lang="en-US" sz="2699" dirty="0" err="1">
                <a:solidFill>
                  <a:srgbClr val="FFFFFF"/>
                </a:solidFill>
                <a:latin typeface="Open Sans"/>
                <a:ea typeface="Open Sans"/>
                <a:cs typeface="Open Sans"/>
                <a:sym typeface="Open Sans"/>
              </a:rPr>
              <a:t>Оцінювання</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результатів</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навчання</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здійснювалося</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відповідно</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до</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чинного</a:t>
            </a:r>
            <a:r>
              <a:rPr lang="uk-UA"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законодавства</a:t>
            </a:r>
            <a:r>
              <a:rPr lang="en-US" sz="2699" dirty="0">
                <a:solidFill>
                  <a:srgbClr val="FFFFFF"/>
                </a:solidFill>
                <a:latin typeface="Open Sans"/>
                <a:ea typeface="Open Sans"/>
                <a:cs typeface="Open Sans"/>
                <a:sym typeface="Open Sans"/>
              </a:rPr>
              <a:t>. </a:t>
            </a:r>
          </a:p>
        </p:txBody>
      </p:sp>
      <p:sp>
        <p:nvSpPr>
          <p:cNvPr id="23" name="TextBox 23"/>
          <p:cNvSpPr txBox="1"/>
          <p:nvPr/>
        </p:nvSpPr>
        <p:spPr>
          <a:xfrm>
            <a:off x="1028700" y="5073000"/>
            <a:ext cx="16033990" cy="941071"/>
          </a:xfrm>
          <a:prstGeom prst="rect">
            <a:avLst/>
          </a:prstGeom>
        </p:spPr>
        <p:txBody>
          <a:bodyPr lIns="0" tIns="0" rIns="0" bIns="0" rtlCol="0" anchor="t">
            <a:spAutoFit/>
          </a:bodyPr>
          <a:lstStyle/>
          <a:p>
            <a:pPr algn="l">
              <a:lnSpc>
                <a:spcPts val="3779"/>
              </a:lnSpc>
              <a:spcBef>
                <a:spcPct val="0"/>
              </a:spcBef>
            </a:pPr>
            <a:r>
              <a:rPr lang="en-US" sz="2699">
                <a:solidFill>
                  <a:srgbClr val="FFFFFF"/>
                </a:solidFill>
                <a:latin typeface="Open Sans"/>
                <a:ea typeface="Open Sans"/>
                <a:cs typeface="Open Sans"/>
                <a:sym typeface="Open Sans"/>
              </a:rPr>
              <a:t> Для ведення електронного класного журналу (електронних щоденників) визначено електронну платформу на порталі «Нові знання» nz.ua.</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6132" y="761330"/>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48180"/>
            <a:ext cx="957639" cy="621287"/>
          </a:xfrm>
          <a:custGeom>
            <a:avLst/>
            <a:gdLst/>
            <a:ahLst/>
            <a:cxnLst/>
            <a:rect l="l" t="t" r="r" b="b"/>
            <a:pathLst>
              <a:path w="957639" h="621287">
                <a:moveTo>
                  <a:pt x="0" y="0"/>
                </a:moveTo>
                <a:lnTo>
                  <a:pt x="957639" y="0"/>
                </a:lnTo>
                <a:lnTo>
                  <a:pt x="957639" y="621287"/>
                </a:lnTo>
                <a:lnTo>
                  <a:pt x="0" y="621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13"/>
          <p:cNvGrpSpPr/>
          <p:nvPr/>
        </p:nvGrpSpPr>
        <p:grpSpPr>
          <a:xfrm>
            <a:off x="832402" y="5970442"/>
            <a:ext cx="16916906" cy="7277503"/>
            <a:chOff x="0" y="0"/>
            <a:chExt cx="6340094" cy="2727452"/>
          </a:xfrm>
        </p:grpSpPr>
        <p:sp>
          <p:nvSpPr>
            <p:cNvPr id="14" name="Freeform 14"/>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solidFill>
              <a:srgbClr val="FFFFFF"/>
            </a:solidFill>
            <a:ln w="12700">
              <a:solidFill>
                <a:srgbClr val="000000"/>
              </a:solidFill>
            </a:ln>
          </p:spPr>
        </p:sp>
      </p:grpSp>
      <p:grpSp>
        <p:nvGrpSpPr>
          <p:cNvPr id="15" name="Group 15"/>
          <p:cNvGrpSpPr/>
          <p:nvPr/>
        </p:nvGrpSpPr>
        <p:grpSpPr>
          <a:xfrm>
            <a:off x="342394" y="6238430"/>
            <a:ext cx="16916906" cy="6039740"/>
            <a:chOff x="0" y="0"/>
            <a:chExt cx="6340094" cy="2263565"/>
          </a:xfrm>
        </p:grpSpPr>
        <p:sp>
          <p:nvSpPr>
            <p:cNvPr id="16" name="Freeform 16"/>
            <p:cNvSpPr/>
            <p:nvPr/>
          </p:nvSpPr>
          <p:spPr>
            <a:xfrm>
              <a:off x="-11938" y="-127"/>
              <a:ext cx="6405753" cy="2346242"/>
            </a:xfrm>
            <a:custGeom>
              <a:avLst/>
              <a:gdLst/>
              <a:ahLst/>
              <a:cxnLst/>
              <a:rect l="l" t="t" r="r" b="b"/>
              <a:pathLst>
                <a:path w="6405753" h="2346242">
                  <a:moveTo>
                    <a:pt x="6344539" y="2140691"/>
                  </a:moveTo>
                  <a:cubicBezTo>
                    <a:pt x="6225032" y="2166724"/>
                    <a:pt x="6134989" y="2109703"/>
                    <a:pt x="6031484" y="2140691"/>
                  </a:cubicBezTo>
                  <a:cubicBezTo>
                    <a:pt x="5947918" y="2176316"/>
                    <a:pt x="5774182" y="2142693"/>
                    <a:pt x="5662676" y="2254628"/>
                  </a:cubicBezTo>
                  <a:cubicBezTo>
                    <a:pt x="5609590" y="2200136"/>
                    <a:pt x="5529707" y="2283250"/>
                    <a:pt x="5288280" y="2252204"/>
                  </a:cubicBezTo>
                  <a:cubicBezTo>
                    <a:pt x="5287391" y="2298617"/>
                    <a:pt x="5234051" y="2207830"/>
                    <a:pt x="5208143" y="2249674"/>
                  </a:cubicBezTo>
                  <a:cubicBezTo>
                    <a:pt x="5181092" y="2261373"/>
                    <a:pt x="5202174" y="2265724"/>
                    <a:pt x="5169408" y="2225116"/>
                  </a:cubicBezTo>
                  <a:cubicBezTo>
                    <a:pt x="5152009" y="2249358"/>
                    <a:pt x="5136515" y="2280837"/>
                    <a:pt x="5061204" y="2255787"/>
                  </a:cubicBezTo>
                  <a:cubicBezTo>
                    <a:pt x="4888992" y="2220267"/>
                    <a:pt x="5005070" y="2121086"/>
                    <a:pt x="4741418" y="2250728"/>
                  </a:cubicBezTo>
                  <a:cubicBezTo>
                    <a:pt x="4690364" y="2310047"/>
                    <a:pt x="4576699" y="2099163"/>
                    <a:pt x="4518152" y="2263819"/>
                  </a:cubicBezTo>
                  <a:cubicBezTo>
                    <a:pt x="4495927" y="2243877"/>
                    <a:pt x="4502277" y="2222692"/>
                    <a:pt x="4434713" y="2261057"/>
                  </a:cubicBezTo>
                  <a:cubicBezTo>
                    <a:pt x="4353052" y="2144274"/>
                    <a:pt x="4388993" y="2346242"/>
                    <a:pt x="4229735" y="2183272"/>
                  </a:cubicBezTo>
                  <a:cubicBezTo>
                    <a:pt x="4124325" y="2269280"/>
                    <a:pt x="4142232" y="2196974"/>
                    <a:pt x="3952494" y="2219213"/>
                  </a:cubicBezTo>
                  <a:cubicBezTo>
                    <a:pt x="3946398" y="2229964"/>
                    <a:pt x="3861562" y="2113814"/>
                    <a:pt x="3820414" y="2151441"/>
                  </a:cubicBezTo>
                  <a:cubicBezTo>
                    <a:pt x="3744849" y="2210465"/>
                    <a:pt x="3824478" y="2050469"/>
                    <a:pt x="3628517" y="2169148"/>
                  </a:cubicBezTo>
                  <a:cubicBezTo>
                    <a:pt x="3549396" y="2171573"/>
                    <a:pt x="3423793" y="2152390"/>
                    <a:pt x="3348228" y="2175156"/>
                  </a:cubicBezTo>
                  <a:cubicBezTo>
                    <a:pt x="3128137" y="2207092"/>
                    <a:pt x="2869184" y="1984383"/>
                    <a:pt x="2732913" y="2140269"/>
                  </a:cubicBezTo>
                  <a:cubicBezTo>
                    <a:pt x="2596388" y="2135526"/>
                    <a:pt x="2733548" y="2067227"/>
                    <a:pt x="2620391" y="2132786"/>
                  </a:cubicBezTo>
                  <a:cubicBezTo>
                    <a:pt x="2540127" y="2128148"/>
                    <a:pt x="2430145" y="2081140"/>
                    <a:pt x="2260600" y="2158819"/>
                  </a:cubicBezTo>
                  <a:cubicBezTo>
                    <a:pt x="2163826" y="2081351"/>
                    <a:pt x="1953387" y="2182113"/>
                    <a:pt x="1780921" y="2219530"/>
                  </a:cubicBezTo>
                  <a:cubicBezTo>
                    <a:pt x="1655572" y="2174946"/>
                    <a:pt x="1732153" y="2145434"/>
                    <a:pt x="1527937" y="2139320"/>
                  </a:cubicBezTo>
                  <a:cubicBezTo>
                    <a:pt x="1522730" y="2173154"/>
                    <a:pt x="1401064" y="2018005"/>
                    <a:pt x="1242822" y="2086621"/>
                  </a:cubicBezTo>
                  <a:cubicBezTo>
                    <a:pt x="1157097" y="2031180"/>
                    <a:pt x="1153922" y="2014211"/>
                    <a:pt x="1015238" y="1985542"/>
                  </a:cubicBezTo>
                  <a:cubicBezTo>
                    <a:pt x="1003681" y="1942961"/>
                    <a:pt x="926084" y="2037926"/>
                    <a:pt x="812673" y="1943593"/>
                  </a:cubicBezTo>
                  <a:cubicBezTo>
                    <a:pt x="823849" y="1966781"/>
                    <a:pt x="647573" y="1978691"/>
                    <a:pt x="500380" y="1973948"/>
                  </a:cubicBezTo>
                  <a:cubicBezTo>
                    <a:pt x="450342" y="2007149"/>
                    <a:pt x="318897" y="1997979"/>
                    <a:pt x="286639" y="1906598"/>
                  </a:cubicBezTo>
                  <a:cubicBezTo>
                    <a:pt x="296164" y="1869708"/>
                    <a:pt x="55753" y="1954976"/>
                    <a:pt x="15748" y="1784545"/>
                  </a:cubicBezTo>
                  <a:cubicBezTo>
                    <a:pt x="21590" y="1503127"/>
                    <a:pt x="0" y="1210959"/>
                    <a:pt x="21971" y="940609"/>
                  </a:cubicBezTo>
                  <a:cubicBezTo>
                    <a:pt x="10414" y="913311"/>
                    <a:pt x="41148" y="928066"/>
                    <a:pt x="160274" y="886539"/>
                  </a:cubicBezTo>
                  <a:cubicBezTo>
                    <a:pt x="154432" y="887066"/>
                    <a:pt x="231521" y="880004"/>
                    <a:pt x="299466" y="799795"/>
                  </a:cubicBezTo>
                  <a:cubicBezTo>
                    <a:pt x="393446" y="792417"/>
                    <a:pt x="517271" y="763959"/>
                    <a:pt x="601345" y="727702"/>
                  </a:cubicBezTo>
                  <a:cubicBezTo>
                    <a:pt x="798195" y="667518"/>
                    <a:pt x="1148334" y="714737"/>
                    <a:pt x="1703959" y="629047"/>
                  </a:cubicBezTo>
                  <a:cubicBezTo>
                    <a:pt x="1813052" y="604173"/>
                    <a:pt x="1983486" y="579404"/>
                    <a:pt x="2136267" y="542725"/>
                  </a:cubicBezTo>
                  <a:cubicBezTo>
                    <a:pt x="2183511" y="566545"/>
                    <a:pt x="2232533" y="402122"/>
                    <a:pt x="2451481" y="455770"/>
                  </a:cubicBezTo>
                  <a:cubicBezTo>
                    <a:pt x="2574925" y="381358"/>
                    <a:pt x="2834386" y="355430"/>
                    <a:pt x="2954782" y="307156"/>
                  </a:cubicBezTo>
                  <a:cubicBezTo>
                    <a:pt x="3069971" y="355535"/>
                    <a:pt x="3234690" y="298619"/>
                    <a:pt x="3365246" y="297565"/>
                  </a:cubicBezTo>
                  <a:cubicBezTo>
                    <a:pt x="3593084" y="293454"/>
                    <a:pt x="3280283" y="232217"/>
                    <a:pt x="3941191" y="204708"/>
                  </a:cubicBezTo>
                  <a:cubicBezTo>
                    <a:pt x="4057015" y="246341"/>
                    <a:pt x="4163822" y="240755"/>
                    <a:pt x="4347464" y="208713"/>
                  </a:cubicBezTo>
                  <a:cubicBezTo>
                    <a:pt x="4490593" y="232428"/>
                    <a:pt x="4547108" y="246868"/>
                    <a:pt x="4663440" y="216302"/>
                  </a:cubicBezTo>
                  <a:cubicBezTo>
                    <a:pt x="4872990" y="171296"/>
                    <a:pt x="5081270" y="103735"/>
                    <a:pt x="5417312" y="32379"/>
                  </a:cubicBezTo>
                  <a:cubicBezTo>
                    <a:pt x="5440680" y="9297"/>
                    <a:pt x="5415661" y="47662"/>
                    <a:pt x="5664708" y="33433"/>
                  </a:cubicBezTo>
                  <a:cubicBezTo>
                    <a:pt x="5680583" y="34698"/>
                    <a:pt x="5709158" y="102470"/>
                    <a:pt x="5803646" y="53986"/>
                  </a:cubicBezTo>
                  <a:cubicBezTo>
                    <a:pt x="5848731" y="77807"/>
                    <a:pt x="6070092" y="52616"/>
                    <a:pt x="6161278" y="0"/>
                  </a:cubicBezTo>
                  <a:cubicBezTo>
                    <a:pt x="6182741" y="2024"/>
                    <a:pt x="6292977" y="41865"/>
                    <a:pt x="6313424" y="6556"/>
                  </a:cubicBezTo>
                  <a:cubicBezTo>
                    <a:pt x="6405753" y="398538"/>
                    <a:pt x="6289675" y="802852"/>
                    <a:pt x="6351905" y="1209378"/>
                  </a:cubicBezTo>
                  <a:cubicBezTo>
                    <a:pt x="6322441" y="1524524"/>
                    <a:pt x="6344285" y="1793609"/>
                    <a:pt x="6344539" y="2140691"/>
                  </a:cubicBezTo>
                  <a:close/>
                </a:path>
              </a:pathLst>
            </a:custGeom>
            <a:blipFill>
              <a:blip r:embed="rId6"/>
              <a:stretch>
                <a:fillRect t="-43213" b="-43213"/>
              </a:stretch>
            </a:blipFill>
          </p:spPr>
        </p:sp>
      </p:grpSp>
      <p:sp>
        <p:nvSpPr>
          <p:cNvPr id="17" name="Freeform 17"/>
          <p:cNvSpPr/>
          <p:nvPr/>
        </p:nvSpPr>
        <p:spPr>
          <a:xfrm>
            <a:off x="0" y="8689794"/>
            <a:ext cx="3714730" cy="1137011"/>
          </a:xfrm>
          <a:custGeom>
            <a:avLst/>
            <a:gdLst/>
            <a:ahLst/>
            <a:cxnLst/>
            <a:rect l="l" t="t" r="r" b="b"/>
            <a:pathLst>
              <a:path w="3714730" h="1137011">
                <a:moveTo>
                  <a:pt x="0" y="0"/>
                </a:moveTo>
                <a:lnTo>
                  <a:pt x="3714730" y="0"/>
                </a:lnTo>
                <a:lnTo>
                  <a:pt x="3714730" y="1137012"/>
                </a:lnTo>
                <a:lnTo>
                  <a:pt x="0" y="11370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a:off x="16291984" y="1094593"/>
            <a:ext cx="967316" cy="1059808"/>
          </a:xfrm>
          <a:custGeom>
            <a:avLst/>
            <a:gdLst/>
            <a:ahLst/>
            <a:cxnLst/>
            <a:rect l="l" t="t" r="r" b="b"/>
            <a:pathLst>
              <a:path w="967316" h="1059808">
                <a:moveTo>
                  <a:pt x="0" y="0"/>
                </a:moveTo>
                <a:lnTo>
                  <a:pt x="967316" y="0"/>
                </a:lnTo>
                <a:lnTo>
                  <a:pt x="967316" y="1059808"/>
                </a:lnTo>
                <a:lnTo>
                  <a:pt x="0" y="10598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TextBox 19"/>
          <p:cNvSpPr txBox="1"/>
          <p:nvPr/>
        </p:nvSpPr>
        <p:spPr>
          <a:xfrm>
            <a:off x="2820924" y="1075543"/>
            <a:ext cx="13954718" cy="1456430"/>
          </a:xfrm>
          <a:prstGeom prst="rect">
            <a:avLst/>
          </a:prstGeom>
        </p:spPr>
        <p:txBody>
          <a:bodyPr lIns="0" tIns="0" rIns="0" bIns="0" rtlCol="0" anchor="t">
            <a:spAutoFit/>
          </a:bodyPr>
          <a:lstStyle/>
          <a:p>
            <a:pPr algn="l">
              <a:lnSpc>
                <a:spcPts val="5863"/>
              </a:lnSpc>
            </a:pPr>
            <a:r>
              <a:rPr lang="en-US" sz="4691">
                <a:solidFill>
                  <a:srgbClr val="FFFFFF"/>
                </a:solidFill>
                <a:latin typeface="Finger Paint"/>
                <a:ea typeface="Finger Paint"/>
                <a:cs typeface="Finger Paint"/>
                <a:sym typeface="Finger Paint"/>
              </a:rPr>
              <a:t>СИСТЕМА ОЦІНЮВАННЯ ЗДОБУВАЧІВ ОСВІТИ</a:t>
            </a:r>
          </a:p>
          <a:p>
            <a:pPr algn="l">
              <a:lnSpc>
                <a:spcPts val="5738"/>
              </a:lnSpc>
            </a:pPr>
            <a:endParaRPr lang="en-US" sz="4691">
              <a:solidFill>
                <a:srgbClr val="FFFFFF"/>
              </a:solidFill>
              <a:latin typeface="Finger Paint"/>
              <a:ea typeface="Finger Paint"/>
              <a:cs typeface="Finger Paint"/>
              <a:sym typeface="Finger Paint"/>
            </a:endParaRPr>
          </a:p>
        </p:txBody>
      </p:sp>
      <p:sp>
        <p:nvSpPr>
          <p:cNvPr id="20" name="TextBox 20"/>
          <p:cNvSpPr txBox="1"/>
          <p:nvPr/>
        </p:nvSpPr>
        <p:spPr>
          <a:xfrm>
            <a:off x="1127005" y="2097251"/>
            <a:ext cx="16476033" cy="4873129"/>
          </a:xfrm>
          <a:prstGeom prst="rect">
            <a:avLst/>
          </a:prstGeom>
        </p:spPr>
        <p:txBody>
          <a:bodyPr lIns="0" tIns="0" rIns="0" bIns="0" rtlCol="0" anchor="t">
            <a:spAutoFit/>
          </a:bodyPr>
          <a:lstStyle/>
          <a:p>
            <a:pPr>
              <a:lnSpc>
                <a:spcPts val="3779"/>
              </a:lnSpc>
              <a:spcBef>
                <a:spcPct val="0"/>
              </a:spcBef>
            </a:pPr>
            <a:r>
              <a:rPr lang="en-US" sz="2699" dirty="0" err="1">
                <a:solidFill>
                  <a:srgbClr val="FFFFFF"/>
                </a:solidFill>
                <a:latin typeface="Open Sans"/>
                <a:ea typeface="Open Sans"/>
                <a:cs typeface="Open Sans"/>
                <a:sym typeface="Open Sans"/>
              </a:rPr>
              <a:t>Аналіз</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результатів</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моніторингу</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успішності</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учнів</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за</a:t>
            </a:r>
            <a:r>
              <a:rPr lang="en-US" sz="2699" dirty="0">
                <a:solidFill>
                  <a:srgbClr val="FFFFFF"/>
                </a:solidFill>
                <a:latin typeface="Open Sans"/>
                <a:ea typeface="Open Sans"/>
                <a:cs typeface="Open Sans"/>
                <a:sym typeface="Open Sans"/>
              </a:rPr>
              <a:t> 2024-2025 н. р</a:t>
            </a:r>
            <a:r>
              <a:rPr lang="en-US" sz="2699" dirty="0" smtClean="0">
                <a:solidFill>
                  <a:srgbClr val="FFFFFF"/>
                </a:solidFill>
                <a:latin typeface="Open Sans"/>
                <a:ea typeface="Open Sans"/>
                <a:cs typeface="Open Sans"/>
                <a:sym typeface="Open Sans"/>
              </a:rPr>
              <a:t>.</a:t>
            </a:r>
            <a:r>
              <a:rPr lang="uk-UA" sz="2699" dirty="0" smtClean="0">
                <a:solidFill>
                  <a:srgbClr val="FFFFFF"/>
                </a:solidFill>
                <a:latin typeface="Open Sans"/>
                <a:ea typeface="Open Sans"/>
                <a:cs typeface="Open Sans"/>
                <a:sym typeface="Open Sans"/>
              </a:rPr>
              <a:t>:</a:t>
            </a:r>
            <a:r>
              <a:rPr lang="en-US" sz="2699" dirty="0" smtClean="0">
                <a:solidFill>
                  <a:srgbClr val="FFFFFF"/>
                </a:solidFill>
                <a:latin typeface="Open Sans"/>
                <a:ea typeface="Open Sans"/>
                <a:cs typeface="Open Sans"/>
                <a:sym typeface="Open Sans"/>
              </a:rPr>
              <a:t> </a:t>
            </a:r>
            <a:r>
              <a:rPr lang="ru-RU" sz="2699" dirty="0" smtClean="0">
                <a:solidFill>
                  <a:srgbClr val="FFFFFF"/>
                </a:solidFill>
                <a:latin typeface="Open Sans"/>
                <a:ea typeface="Open Sans"/>
                <a:cs typeface="Open Sans"/>
                <a:sym typeface="Open Sans"/>
              </a:rPr>
              <a:t>МОНІТОРИНГ </a:t>
            </a:r>
            <a:r>
              <a:rPr lang="ru-RU" sz="2699" dirty="0">
                <a:solidFill>
                  <a:srgbClr val="FFFFFF"/>
                </a:solidFill>
                <a:latin typeface="Open Sans"/>
                <a:ea typeface="Open Sans"/>
                <a:cs typeface="Open Sans"/>
                <a:sym typeface="Open Sans"/>
              </a:rPr>
              <a:t>З УКРАЇНСЬКОЇ МОВИ І МАТЕМАТИКИ </a:t>
            </a:r>
            <a:r>
              <a:rPr lang="ru-RU" sz="2699" dirty="0" err="1">
                <a:solidFill>
                  <a:srgbClr val="FFFFFF"/>
                </a:solidFill>
                <a:latin typeface="Open Sans"/>
                <a:ea typeface="Open Sans"/>
                <a:cs typeface="Open Sans"/>
                <a:sym typeface="Open Sans"/>
              </a:rPr>
              <a:t>учнів</a:t>
            </a:r>
            <a:r>
              <a:rPr lang="ru-RU" sz="2699" dirty="0">
                <a:solidFill>
                  <a:srgbClr val="FFFFFF"/>
                </a:solidFill>
                <a:latin typeface="Open Sans"/>
                <a:ea typeface="Open Sans"/>
                <a:cs typeface="Open Sans"/>
                <a:sym typeface="Open Sans"/>
              </a:rPr>
              <a:t> </a:t>
            </a:r>
            <a:r>
              <a:rPr lang="ru-RU" sz="2699" dirty="0" smtClean="0">
                <a:solidFill>
                  <a:srgbClr val="FFFFFF"/>
                </a:solidFill>
                <a:latin typeface="Open Sans"/>
                <a:ea typeface="Open Sans"/>
                <a:cs typeface="Open Sans"/>
                <a:sym typeface="Open Sans"/>
              </a:rPr>
              <a:t>9-го </a:t>
            </a:r>
            <a:r>
              <a:rPr lang="ru-RU" sz="2699" dirty="0" err="1">
                <a:solidFill>
                  <a:srgbClr val="FFFFFF"/>
                </a:solidFill>
                <a:latin typeface="Open Sans"/>
                <a:ea typeface="Open Sans"/>
                <a:cs typeface="Open Sans"/>
                <a:sym typeface="Open Sans"/>
              </a:rPr>
              <a:t>класів</a:t>
            </a:r>
            <a:r>
              <a:rPr lang="ru-RU" sz="2699" dirty="0">
                <a:solidFill>
                  <a:srgbClr val="FFFFFF"/>
                </a:solidFill>
                <a:latin typeface="Open Sans"/>
                <a:ea typeface="Open Sans"/>
                <a:cs typeface="Open Sans"/>
                <a:sym typeface="Open Sans"/>
              </a:rPr>
              <a:t>, </a:t>
            </a:r>
            <a:r>
              <a:rPr lang="ru-RU" sz="2699" dirty="0" err="1">
                <a:solidFill>
                  <a:srgbClr val="FFFFFF"/>
                </a:solidFill>
                <a:latin typeface="Open Sans"/>
                <a:ea typeface="Open Sans"/>
                <a:cs typeface="Open Sans"/>
                <a:sym typeface="Open Sans"/>
              </a:rPr>
              <a:t>відповідно</a:t>
            </a:r>
            <a:r>
              <a:rPr lang="ru-RU" sz="2699" dirty="0">
                <a:solidFill>
                  <a:srgbClr val="FFFFFF"/>
                </a:solidFill>
                <a:latin typeface="Open Sans"/>
                <a:ea typeface="Open Sans"/>
                <a:cs typeface="Open Sans"/>
                <a:sym typeface="Open Sans"/>
              </a:rPr>
              <a:t> до </a:t>
            </a:r>
            <a:r>
              <a:rPr lang="ru-RU" sz="2699" dirty="0" err="1">
                <a:solidFill>
                  <a:srgbClr val="FFFFFF"/>
                </a:solidFill>
                <a:latin typeface="Open Sans"/>
                <a:ea typeface="Open Sans"/>
                <a:cs typeface="Open Sans"/>
                <a:sym typeface="Open Sans"/>
              </a:rPr>
              <a:t>вимог</a:t>
            </a:r>
            <a:r>
              <a:rPr lang="ru-RU" sz="2699" dirty="0">
                <a:solidFill>
                  <a:srgbClr val="FFFFFF"/>
                </a:solidFill>
                <a:latin typeface="Open Sans"/>
                <a:ea typeface="Open Sans"/>
                <a:cs typeface="Open Sans"/>
                <a:sym typeface="Open Sans"/>
              </a:rPr>
              <a:t> </a:t>
            </a:r>
            <a:r>
              <a:rPr lang="ru-RU" sz="2699" dirty="0" err="1">
                <a:solidFill>
                  <a:srgbClr val="FFFFFF"/>
                </a:solidFill>
                <a:latin typeface="Open Sans"/>
                <a:ea typeface="Open Sans"/>
                <a:cs typeface="Open Sans"/>
                <a:sym typeface="Open Sans"/>
              </a:rPr>
              <a:t>освітньої</a:t>
            </a:r>
            <a:r>
              <a:rPr lang="ru-RU" sz="2699" dirty="0">
                <a:solidFill>
                  <a:srgbClr val="FFFFFF"/>
                </a:solidFill>
                <a:latin typeface="Open Sans"/>
                <a:ea typeface="Open Sans"/>
                <a:cs typeface="Open Sans"/>
                <a:sym typeface="Open Sans"/>
              </a:rPr>
              <a:t> </a:t>
            </a:r>
            <a:r>
              <a:rPr lang="ru-RU" sz="2699" dirty="0" err="1">
                <a:solidFill>
                  <a:srgbClr val="FFFFFF"/>
                </a:solidFill>
                <a:latin typeface="Open Sans"/>
                <a:ea typeface="Open Sans"/>
                <a:cs typeface="Open Sans"/>
                <a:sym typeface="Open Sans"/>
              </a:rPr>
              <a:t>програми</a:t>
            </a:r>
            <a:r>
              <a:rPr lang="ru-RU" sz="2699" dirty="0">
                <a:solidFill>
                  <a:srgbClr val="FFFFFF"/>
                </a:solidFill>
                <a:latin typeface="Open Sans"/>
                <a:ea typeface="Open Sans"/>
                <a:cs typeface="Open Sans"/>
                <a:sym typeface="Open Sans"/>
              </a:rPr>
              <a:t> з </a:t>
            </a:r>
            <a:r>
              <a:rPr lang="ru-RU" sz="2699" dirty="0" err="1">
                <a:solidFill>
                  <a:srgbClr val="FFFFFF"/>
                </a:solidFill>
                <a:latin typeface="Open Sans"/>
                <a:ea typeface="Open Sans"/>
                <a:cs typeface="Open Sans"/>
                <a:sym typeface="Open Sans"/>
              </a:rPr>
              <a:t>цих</a:t>
            </a:r>
            <a:r>
              <a:rPr lang="ru-RU" sz="2699" dirty="0">
                <a:solidFill>
                  <a:srgbClr val="FFFFFF"/>
                </a:solidFill>
                <a:latin typeface="Open Sans"/>
                <a:ea typeface="Open Sans"/>
                <a:cs typeface="Open Sans"/>
                <a:sym typeface="Open Sans"/>
              </a:rPr>
              <a:t> </a:t>
            </a:r>
            <a:r>
              <a:rPr lang="ru-RU" sz="2699" dirty="0" err="1">
                <a:solidFill>
                  <a:srgbClr val="FFFFFF"/>
                </a:solidFill>
                <a:latin typeface="Open Sans"/>
                <a:ea typeface="Open Sans"/>
                <a:cs typeface="Open Sans"/>
                <a:sym typeface="Open Sans"/>
              </a:rPr>
              <a:t>предметів</a:t>
            </a:r>
            <a:r>
              <a:rPr lang="ru-RU" sz="2699" dirty="0">
                <a:solidFill>
                  <a:srgbClr val="FFFFFF"/>
                </a:solidFill>
                <a:latin typeface="Open Sans"/>
                <a:ea typeface="Open Sans"/>
                <a:cs typeface="Open Sans"/>
                <a:sym typeface="Open Sans"/>
              </a:rPr>
              <a:t> для 5-9-их </a:t>
            </a:r>
            <a:r>
              <a:rPr lang="ru-RU" sz="2699" dirty="0" err="1" smtClean="0">
                <a:solidFill>
                  <a:srgbClr val="FFFFFF"/>
                </a:solidFill>
                <a:latin typeface="Open Sans"/>
                <a:ea typeface="Open Sans"/>
                <a:cs typeface="Open Sans"/>
                <a:sym typeface="Open Sans"/>
              </a:rPr>
              <a:t>класів</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показав</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що</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більшість</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учнів</a:t>
            </a:r>
            <a:r>
              <a:rPr lang="en-US" sz="2699" dirty="0">
                <a:solidFill>
                  <a:srgbClr val="FFFFFF"/>
                </a:solidFill>
                <a:latin typeface="Open Sans"/>
                <a:ea typeface="Open Sans"/>
                <a:cs typeface="Open Sans"/>
                <a:sym typeface="Open Sans"/>
              </a:rPr>
              <a:t> </a:t>
            </a:r>
            <a:r>
              <a:rPr lang="en-US" sz="2699" dirty="0" smtClean="0">
                <a:solidFill>
                  <a:srgbClr val="FFFFFF"/>
                </a:solidFill>
                <a:latin typeface="Open Sans"/>
                <a:ea typeface="Open Sans"/>
                <a:cs typeface="Open Sans"/>
                <a:sym typeface="Open Sans"/>
              </a:rPr>
              <a:t>9 </a:t>
            </a:r>
            <a:r>
              <a:rPr lang="en-US" sz="2699" dirty="0" err="1">
                <a:solidFill>
                  <a:srgbClr val="FFFFFF"/>
                </a:solidFill>
                <a:latin typeface="Open Sans"/>
                <a:ea typeface="Open Sans"/>
                <a:cs typeface="Open Sans"/>
                <a:sym typeface="Open Sans"/>
              </a:rPr>
              <a:t>класів</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засвоїли</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навчальні</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програми</a:t>
            </a:r>
            <a:r>
              <a:rPr lang="en-US" sz="2699" dirty="0">
                <a:solidFill>
                  <a:srgbClr val="FFFFFF"/>
                </a:solidFill>
                <a:latin typeface="Open Sans"/>
                <a:ea typeface="Open Sans"/>
                <a:cs typeface="Open Sans"/>
                <a:sym typeface="Open Sans"/>
              </a:rPr>
              <a:t> </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мовно-літературної</a:t>
            </a:r>
            <a:r>
              <a:rPr lang="en-US" sz="2699" dirty="0">
                <a:solidFill>
                  <a:srgbClr val="FFFFFF"/>
                </a:solidFill>
                <a:latin typeface="Open Sans"/>
                <a:ea typeface="Open Sans"/>
                <a:cs typeface="Open Sans"/>
                <a:sym typeface="Open Sans"/>
              </a:rPr>
              <a:t>, </a:t>
            </a:r>
            <a:r>
              <a:rPr lang="en-US" sz="2699" dirty="0" err="1" smtClean="0">
                <a:solidFill>
                  <a:srgbClr val="FFFFFF"/>
                </a:solidFill>
                <a:latin typeface="Open Sans"/>
                <a:ea typeface="Open Sans"/>
                <a:cs typeface="Open Sans"/>
                <a:sym typeface="Open Sans"/>
              </a:rPr>
              <a:t>математичної</a:t>
            </a:r>
            <a:r>
              <a:rPr lang="en-US" sz="2699" dirty="0" smtClean="0">
                <a:solidFill>
                  <a:srgbClr val="FFFFFF"/>
                </a:solidFill>
                <a:latin typeface="Open Sans"/>
                <a:ea typeface="Open Sans"/>
                <a:cs typeface="Open Sans"/>
                <a:sym typeface="Open Sans"/>
              </a:rPr>
              <a:t> </a:t>
            </a:r>
            <a:r>
              <a:rPr lang="en-US" sz="2699" dirty="0" err="1" smtClean="0">
                <a:solidFill>
                  <a:srgbClr val="FFFFFF"/>
                </a:solidFill>
                <a:latin typeface="Open Sans"/>
                <a:ea typeface="Open Sans"/>
                <a:cs typeface="Open Sans"/>
                <a:sym typeface="Open Sans"/>
              </a:rPr>
              <a:t>на</a:t>
            </a:r>
            <a:r>
              <a:rPr lang="uk-UA" sz="2699" dirty="0" smtClean="0">
                <a:solidFill>
                  <a:srgbClr val="FFFFFF"/>
                </a:solidFill>
                <a:latin typeface="Open Sans"/>
                <a:ea typeface="Open Sans"/>
                <a:cs typeface="Open Sans"/>
                <a:sym typeface="Open Sans"/>
              </a:rPr>
              <a:t> достатньому та</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середньому</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рівні</a:t>
            </a:r>
            <a:r>
              <a:rPr lang="en-US" sz="2699" dirty="0">
                <a:solidFill>
                  <a:srgbClr val="FFFFFF"/>
                </a:solidFill>
                <a:latin typeface="Open Sans"/>
                <a:ea typeface="Open Sans"/>
                <a:cs typeface="Open Sans"/>
                <a:sym typeface="Open Sans"/>
              </a:rPr>
              <a:t>, а </a:t>
            </a:r>
            <a:r>
              <a:rPr lang="uk-UA" sz="2699" dirty="0" smtClean="0">
                <a:solidFill>
                  <a:srgbClr val="FFFFFF"/>
                </a:solidFill>
                <a:latin typeface="Open Sans"/>
                <a:ea typeface="Open Sans"/>
                <a:cs typeface="Open Sans"/>
                <a:sym typeface="Open Sans"/>
              </a:rPr>
              <a:t>моніторинг знань учнів 4 класу з ЯДС та української мови показав, що більшість учнів засвоїли програмовий матеріал на високий та </a:t>
            </a:r>
            <a:r>
              <a:rPr lang="en-US" sz="2699" dirty="0" err="1" smtClean="0">
                <a:solidFill>
                  <a:srgbClr val="FFFFFF"/>
                </a:solidFill>
                <a:latin typeface="Open Sans"/>
                <a:ea typeface="Open Sans"/>
                <a:cs typeface="Open Sans"/>
                <a:sym typeface="Open Sans"/>
              </a:rPr>
              <a:t>достатній</a:t>
            </a:r>
            <a:r>
              <a:rPr lang="uk-UA" sz="2699" dirty="0" smtClean="0">
                <a:solidFill>
                  <a:srgbClr val="FFFFFF"/>
                </a:solidFill>
                <a:latin typeface="Open Sans"/>
                <a:ea typeface="Open Sans"/>
                <a:cs typeface="Open Sans"/>
                <a:sym typeface="Open Sans"/>
              </a:rPr>
              <a:t> рівень</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порівняльний</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аналіз</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результатів</a:t>
            </a:r>
            <a:r>
              <a:rPr lang="en-US" sz="2699" dirty="0">
                <a:solidFill>
                  <a:srgbClr val="FFFFFF"/>
                </a:solidFill>
                <a:latin typeface="Open Sans"/>
                <a:ea typeface="Open Sans"/>
                <a:cs typeface="Open Sans"/>
                <a:sym typeface="Open Sans"/>
              </a:rPr>
              <a:t> </a:t>
            </a:r>
            <a:r>
              <a:rPr lang="en-US" sz="2699" dirty="0" err="1" smtClean="0">
                <a:solidFill>
                  <a:srgbClr val="FFFFFF"/>
                </a:solidFill>
                <a:latin typeface="Open Sans"/>
                <a:ea typeface="Open Sans"/>
                <a:cs typeface="Open Sans"/>
                <a:sym typeface="Open Sans"/>
              </a:rPr>
              <a:t>успішності</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учнів</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за</a:t>
            </a:r>
            <a:r>
              <a:rPr lang="en-US" sz="2699" dirty="0">
                <a:solidFill>
                  <a:srgbClr val="FFFFFF"/>
                </a:solidFill>
                <a:latin typeface="Open Sans"/>
                <a:ea typeface="Open Sans"/>
                <a:cs typeface="Open Sans"/>
                <a:sym typeface="Open Sans"/>
              </a:rPr>
              <a:t> І </a:t>
            </a:r>
            <a:r>
              <a:rPr lang="en-US" sz="2699" dirty="0" err="1">
                <a:solidFill>
                  <a:srgbClr val="FFFFFF"/>
                </a:solidFill>
                <a:latin typeface="Open Sans"/>
                <a:ea typeface="Open Sans"/>
                <a:cs typeface="Open Sans"/>
                <a:sym typeface="Open Sans"/>
              </a:rPr>
              <a:t>та</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за</a:t>
            </a:r>
            <a:r>
              <a:rPr lang="en-US" sz="2699" dirty="0">
                <a:solidFill>
                  <a:srgbClr val="FFFFFF"/>
                </a:solidFill>
                <a:latin typeface="Open Sans"/>
                <a:ea typeface="Open Sans"/>
                <a:cs typeface="Open Sans"/>
                <a:sym typeface="Open Sans"/>
              </a:rPr>
              <a:t> ІІ </a:t>
            </a:r>
            <a:r>
              <a:rPr lang="en-US" sz="2699" dirty="0" err="1">
                <a:solidFill>
                  <a:srgbClr val="FFFFFF"/>
                </a:solidFill>
                <a:latin typeface="Open Sans"/>
                <a:ea typeface="Open Sans"/>
                <a:cs typeface="Open Sans"/>
                <a:sym typeface="Open Sans"/>
              </a:rPr>
              <a:t>семестри</a:t>
            </a:r>
            <a:r>
              <a:rPr lang="en-US" sz="2699" dirty="0">
                <a:solidFill>
                  <a:srgbClr val="FFFFFF"/>
                </a:solidFill>
                <a:latin typeface="Open Sans"/>
                <a:ea typeface="Open Sans"/>
                <a:cs typeface="Open Sans"/>
                <a:sym typeface="Open Sans"/>
              </a:rPr>
              <a:t> 2024-2025 н. р. з </a:t>
            </a:r>
            <a:r>
              <a:rPr lang="en-US" sz="2699" dirty="0" err="1">
                <a:solidFill>
                  <a:srgbClr val="FFFFFF"/>
                </a:solidFill>
                <a:latin typeface="Open Sans"/>
                <a:ea typeface="Open Sans"/>
                <a:cs typeface="Open Sans"/>
                <a:sym typeface="Open Sans"/>
              </a:rPr>
              <a:t>предметів</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інваріантної</a:t>
            </a:r>
            <a:r>
              <a:rPr lang="en-US" sz="2699" dirty="0">
                <a:solidFill>
                  <a:srgbClr val="FFFFFF"/>
                </a:solidFill>
                <a:latin typeface="Open Sans"/>
                <a:ea typeface="Open Sans"/>
                <a:cs typeface="Open Sans"/>
                <a:sym typeface="Open Sans"/>
              </a:rPr>
              <a:t> </a:t>
            </a:r>
            <a:r>
              <a:rPr lang="en-US" sz="2699" dirty="0" err="1" smtClean="0">
                <a:solidFill>
                  <a:srgbClr val="FFFFFF"/>
                </a:solidFill>
                <a:latin typeface="Open Sans"/>
                <a:ea typeface="Open Sans"/>
                <a:cs typeface="Open Sans"/>
                <a:sym typeface="Open Sans"/>
              </a:rPr>
              <a:t>складової</a:t>
            </a:r>
            <a:r>
              <a:rPr lang="uk-UA" sz="2699" dirty="0" smtClean="0">
                <a:solidFill>
                  <a:srgbClr val="FFFFFF"/>
                </a:solidFill>
                <a:latin typeface="Open Sans"/>
                <a:ea typeface="Open Sans"/>
                <a:cs typeface="Open Sans"/>
                <a:sym typeface="Open Sans"/>
              </a:rPr>
              <a:t> </a:t>
            </a:r>
            <a:r>
              <a:rPr lang="en-US" sz="2699" dirty="0" err="1" smtClean="0">
                <a:solidFill>
                  <a:srgbClr val="FFFFFF"/>
                </a:solidFill>
                <a:latin typeface="Open Sans"/>
                <a:ea typeface="Open Sans"/>
                <a:cs typeface="Open Sans"/>
                <a:sym typeface="Open Sans"/>
              </a:rPr>
              <a:t>показав</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що</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загальний</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показник</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середнього</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балу</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тримається</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на</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однаковому</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рівні</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але</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спостерігається</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зниження</a:t>
            </a:r>
            <a:r>
              <a:rPr lang="en-US" sz="2699" dirty="0">
                <a:solidFill>
                  <a:srgbClr val="FFFFFF"/>
                </a:solidFill>
                <a:latin typeface="Open Sans"/>
                <a:ea typeface="Open Sans"/>
                <a:cs typeface="Open Sans"/>
                <a:sym typeface="Open Sans"/>
              </a:rPr>
              <a:t> ПЯН у ІІ </a:t>
            </a:r>
            <a:r>
              <a:rPr lang="en-US" sz="2699" dirty="0" err="1">
                <a:solidFill>
                  <a:srgbClr val="FFFFFF"/>
                </a:solidFill>
                <a:latin typeface="Open Sans"/>
                <a:ea typeface="Open Sans"/>
                <a:cs typeface="Open Sans"/>
                <a:sym typeface="Open Sans"/>
              </a:rPr>
              <a:t>семестрі</a:t>
            </a:r>
            <a:r>
              <a:rPr lang="en-US" sz="2699" dirty="0">
                <a:solidFill>
                  <a:srgbClr val="FFFFFF"/>
                </a:solidFill>
                <a:latin typeface="Open Sans"/>
                <a:ea typeface="Open Sans"/>
                <a:cs typeface="Open Sans"/>
                <a:sym typeface="Open Sans"/>
              </a:rPr>
              <a:t> 2024-2025 н. р. </a:t>
            </a:r>
            <a:r>
              <a:rPr lang="en-US" sz="2699" dirty="0" err="1">
                <a:solidFill>
                  <a:srgbClr val="FFFFFF"/>
                </a:solidFill>
                <a:latin typeface="Open Sans"/>
                <a:ea typeface="Open Sans"/>
                <a:cs typeface="Open Sans"/>
                <a:sym typeface="Open Sans"/>
              </a:rPr>
              <a:t>на</a:t>
            </a:r>
            <a:r>
              <a:rPr lang="en-US" sz="2699" dirty="0">
                <a:solidFill>
                  <a:srgbClr val="FFFFFF"/>
                </a:solidFill>
                <a:latin typeface="Open Sans"/>
                <a:ea typeface="Open Sans"/>
                <a:cs typeface="Open Sans"/>
                <a:sym typeface="Open Sans"/>
              </a:rPr>
              <a:t> </a:t>
            </a:r>
            <a:r>
              <a:rPr lang="en-US" sz="2699" dirty="0" smtClean="0">
                <a:solidFill>
                  <a:srgbClr val="FFFFFF"/>
                </a:solidFill>
                <a:latin typeface="Open Sans"/>
                <a:ea typeface="Open Sans"/>
                <a:cs typeface="Open Sans"/>
                <a:sym typeface="Open Sans"/>
              </a:rPr>
              <a:t>0,</a:t>
            </a:r>
            <a:r>
              <a:rPr lang="uk-UA" sz="2699" dirty="0" smtClean="0">
                <a:solidFill>
                  <a:srgbClr val="FFFFFF"/>
                </a:solidFill>
                <a:latin typeface="Open Sans"/>
                <a:ea typeface="Open Sans"/>
                <a:cs typeface="Open Sans"/>
                <a:sym typeface="Open Sans"/>
              </a:rPr>
              <a:t>5</a:t>
            </a:r>
            <a:r>
              <a:rPr lang="en-US" sz="2699" dirty="0" smtClean="0">
                <a:solidFill>
                  <a:srgbClr val="FFFFFF"/>
                </a:solidFill>
                <a:latin typeface="Open Sans"/>
                <a:ea typeface="Open Sans"/>
                <a:cs typeface="Open Sans"/>
                <a:sym typeface="Open Sans"/>
              </a:rPr>
              <a:t> </a:t>
            </a:r>
            <a:r>
              <a:rPr lang="en-US" sz="2699" dirty="0">
                <a:solidFill>
                  <a:srgbClr val="FFFFFF"/>
                </a:solidFill>
                <a:latin typeface="Open Sans"/>
                <a:ea typeface="Open Sans"/>
                <a:cs typeface="Open Sans"/>
                <a:sym typeface="Open Sans"/>
              </a:rPr>
              <a:t>б. </a:t>
            </a:r>
          </a:p>
          <a:p>
            <a:pPr algn="l">
              <a:lnSpc>
                <a:spcPts val="3779"/>
              </a:lnSpc>
              <a:spcBef>
                <a:spcPct val="0"/>
              </a:spcBef>
            </a:pPr>
            <a:endParaRPr lang="en-US" sz="2699" dirty="0">
              <a:solidFill>
                <a:srgbClr val="FFFFFF"/>
              </a:solidFill>
              <a:latin typeface="Open Sans"/>
              <a:ea typeface="Open Sans"/>
              <a:cs typeface="Open Sans"/>
              <a:sym typeface="Open San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58823"/>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2331773" y="2529840"/>
            <a:ext cx="7237329" cy="2385268"/>
          </a:xfrm>
          <a:prstGeom prst="rect">
            <a:avLst/>
          </a:prstGeom>
        </p:spPr>
        <p:txBody>
          <a:bodyPr wrap="square" lIns="0" tIns="0" rIns="0" bIns="0" rtlCol="0" anchor="t">
            <a:spAutoFit/>
          </a:bodyPr>
          <a:lstStyle/>
          <a:p>
            <a:pPr algn="ctr">
              <a:lnSpc>
                <a:spcPts val="3051"/>
              </a:lnSpc>
            </a:pPr>
            <a:r>
              <a:rPr lang="en-US" sz="2700" dirty="0" err="1">
                <a:solidFill>
                  <a:srgbClr val="FFFFFF"/>
                </a:solidFill>
                <a:latin typeface="Open Sans"/>
                <a:ea typeface="Open Sans"/>
                <a:cs typeface="Open Sans"/>
                <a:sym typeface="Open Sans"/>
              </a:rPr>
              <a:t>Освітній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процес</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забезпечували</a:t>
            </a:r>
            <a:r>
              <a:rPr lang="en-US" sz="2700" dirty="0">
                <a:solidFill>
                  <a:srgbClr val="FFFFFF"/>
                </a:solidFill>
                <a:latin typeface="Open Sans"/>
                <a:ea typeface="Open Sans"/>
                <a:cs typeface="Open Sans"/>
                <a:sym typeface="Open Sans"/>
              </a:rPr>
              <a:t>: </a:t>
            </a:r>
          </a:p>
          <a:p>
            <a:pPr algn="ctr">
              <a:lnSpc>
                <a:spcPts val="3051"/>
              </a:lnSpc>
            </a:pPr>
            <a:r>
              <a:rPr lang="en-US" sz="2700" dirty="0">
                <a:solidFill>
                  <a:srgbClr val="FFFFFF"/>
                </a:solidFill>
                <a:latin typeface="Open Sans"/>
                <a:ea typeface="Open Sans"/>
                <a:cs typeface="Open Sans"/>
                <a:sym typeface="Open Sans"/>
              </a:rPr>
              <a:t>- 16 </a:t>
            </a:r>
            <a:r>
              <a:rPr lang="en-US" sz="2700" dirty="0" err="1">
                <a:solidFill>
                  <a:srgbClr val="FFFFFF"/>
                </a:solidFill>
                <a:latin typeface="Open Sans"/>
                <a:ea typeface="Open Sans"/>
                <a:cs typeface="Open Sans"/>
                <a:sym typeface="Open Sans"/>
              </a:rPr>
              <a:t>вчителів</a:t>
            </a:r>
            <a:r>
              <a:rPr lang="en-US" sz="2700" dirty="0">
                <a:solidFill>
                  <a:srgbClr val="FFFFFF"/>
                </a:solidFill>
                <a:latin typeface="Open Sans"/>
                <a:ea typeface="Open Sans"/>
                <a:cs typeface="Open Sans"/>
                <a:sym typeface="Open Sans"/>
              </a:rPr>
              <a:t>, </a:t>
            </a:r>
          </a:p>
          <a:p>
            <a:pPr algn="ctr">
              <a:lnSpc>
                <a:spcPts val="3051"/>
              </a:lnSpc>
            </a:pP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педагог-організатор</a:t>
            </a:r>
            <a:r>
              <a:rPr lang="en-US" sz="2700" dirty="0">
                <a:solidFill>
                  <a:srgbClr val="FFFFFF"/>
                </a:solidFill>
                <a:latin typeface="Open Sans"/>
                <a:ea typeface="Open Sans"/>
                <a:cs typeface="Open Sans"/>
                <a:sym typeface="Open Sans"/>
              </a:rPr>
              <a:t> - 1;</a:t>
            </a:r>
          </a:p>
          <a:p>
            <a:pPr marL="457200" indent="-457200" algn="ctr">
              <a:lnSpc>
                <a:spcPts val="3051"/>
              </a:lnSpc>
              <a:buFontTx/>
              <a:buChar char="-"/>
            </a:pPr>
            <a:r>
              <a:rPr lang="en-US" sz="2700" dirty="0" err="1" smtClean="0">
                <a:solidFill>
                  <a:srgbClr val="FFFFFF"/>
                </a:solidFill>
                <a:latin typeface="Open Sans"/>
                <a:ea typeface="Open Sans"/>
                <a:cs typeface="Open Sans"/>
                <a:sym typeface="Open Sans"/>
              </a:rPr>
              <a:t>вихователі</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дошкільного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підрозділу</a:t>
            </a:r>
            <a:r>
              <a:rPr lang="en-US" sz="2700" dirty="0">
                <a:solidFill>
                  <a:srgbClr val="FFFFFF"/>
                </a:solidFill>
                <a:latin typeface="Open Sans"/>
                <a:ea typeface="Open Sans"/>
                <a:cs typeface="Open Sans"/>
                <a:sym typeface="Open Sans"/>
              </a:rPr>
              <a:t> – </a:t>
            </a:r>
            <a:r>
              <a:rPr lang="uk-UA" sz="2700" dirty="0" smtClean="0">
                <a:solidFill>
                  <a:srgbClr val="FFFFFF"/>
                </a:solidFill>
                <a:latin typeface="Open Sans"/>
                <a:ea typeface="Open Sans"/>
                <a:cs typeface="Open Sans"/>
                <a:sym typeface="Open Sans"/>
              </a:rPr>
              <a:t>2</a:t>
            </a:r>
          </a:p>
          <a:p>
            <a:pPr marL="457200" indent="-457200" algn="ctr">
              <a:lnSpc>
                <a:spcPts val="3051"/>
              </a:lnSpc>
              <a:buFontTx/>
              <a:buChar char="-"/>
            </a:pPr>
            <a:r>
              <a:rPr lang="uk-UA" sz="2700" dirty="0">
                <a:solidFill>
                  <a:srgbClr val="FFFFFF"/>
                </a:solidFill>
                <a:latin typeface="Open Sans"/>
                <a:ea typeface="Open Sans"/>
                <a:cs typeface="Open Sans"/>
                <a:sym typeface="Open Sans"/>
              </a:rPr>
              <a:t>б</a:t>
            </a:r>
            <a:r>
              <a:rPr lang="uk-UA" sz="2700" dirty="0" smtClean="0">
                <a:solidFill>
                  <a:srgbClr val="FFFFFF"/>
                </a:solidFill>
                <a:latin typeface="Open Sans"/>
                <a:ea typeface="Open Sans"/>
                <a:cs typeface="Open Sans"/>
                <a:sym typeface="Open Sans"/>
              </a:rPr>
              <a:t>ібліотекар - 1</a:t>
            </a:r>
            <a:r>
              <a:rPr lang="en-US" sz="2700" dirty="0" smtClean="0">
                <a:solidFill>
                  <a:srgbClr val="FFFFFF"/>
                </a:solidFill>
                <a:latin typeface="Open Sans"/>
                <a:ea typeface="Open Sans"/>
                <a:cs typeface="Open Sans"/>
                <a:sym typeface="Open Sans"/>
              </a:rPr>
              <a:t>.</a:t>
            </a:r>
            <a:endParaRPr lang="en-US" sz="2700" dirty="0">
              <a:solidFill>
                <a:srgbClr val="FFFFFF"/>
              </a:solidFill>
              <a:latin typeface="Open Sans"/>
              <a:ea typeface="Open Sans"/>
              <a:cs typeface="Open Sans"/>
              <a:sym typeface="Open Sans"/>
            </a:endParaRPr>
          </a:p>
          <a:p>
            <a:pPr algn="ctr">
              <a:lnSpc>
                <a:spcPts val="3051"/>
              </a:lnSpc>
            </a:pPr>
            <a:endParaRPr lang="en-US" sz="2700" dirty="0">
              <a:solidFill>
                <a:srgbClr val="FFFFFF"/>
              </a:solidFill>
              <a:latin typeface="Open Sans"/>
              <a:ea typeface="Open Sans"/>
              <a:cs typeface="Open Sans"/>
              <a:sym typeface="Open Sans"/>
            </a:endParaRPr>
          </a:p>
        </p:txBody>
      </p:sp>
      <p:grpSp>
        <p:nvGrpSpPr>
          <p:cNvPr id="14" name="Group 14"/>
          <p:cNvGrpSpPr/>
          <p:nvPr/>
        </p:nvGrpSpPr>
        <p:grpSpPr>
          <a:xfrm>
            <a:off x="1028700" y="5797199"/>
            <a:ext cx="4528940" cy="3322045"/>
            <a:chOff x="0" y="0"/>
            <a:chExt cx="4198620" cy="3079750"/>
          </a:xfrm>
        </p:grpSpPr>
        <p:sp>
          <p:nvSpPr>
            <p:cNvPr id="15" name="Freeform 15"/>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16" name="Group 16"/>
          <p:cNvGrpSpPr/>
          <p:nvPr/>
        </p:nvGrpSpPr>
        <p:grpSpPr>
          <a:xfrm>
            <a:off x="1517851" y="5842360"/>
            <a:ext cx="4467372" cy="3276884"/>
            <a:chOff x="0" y="0"/>
            <a:chExt cx="4198620" cy="3079750"/>
          </a:xfrm>
        </p:grpSpPr>
        <p:sp>
          <p:nvSpPr>
            <p:cNvPr id="17" name="Freeform 17"/>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6"/>
              <a:stretch>
                <a:fillRect t="-5141" b="-5141"/>
              </a:stretch>
            </a:blipFill>
          </p:spPr>
        </p:sp>
      </p:grpSp>
      <p:grpSp>
        <p:nvGrpSpPr>
          <p:cNvPr id="18" name="Group 18"/>
          <p:cNvGrpSpPr/>
          <p:nvPr/>
        </p:nvGrpSpPr>
        <p:grpSpPr>
          <a:xfrm>
            <a:off x="10425210" y="2162303"/>
            <a:ext cx="4281620" cy="3140632"/>
            <a:chOff x="0" y="0"/>
            <a:chExt cx="4198620" cy="3079750"/>
          </a:xfrm>
        </p:grpSpPr>
        <p:sp>
          <p:nvSpPr>
            <p:cNvPr id="19" name="Freeform 19"/>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20" name="Group 20"/>
          <p:cNvGrpSpPr/>
          <p:nvPr/>
        </p:nvGrpSpPr>
        <p:grpSpPr>
          <a:xfrm>
            <a:off x="9583246" y="2162303"/>
            <a:ext cx="4676135" cy="3430015"/>
            <a:chOff x="0" y="0"/>
            <a:chExt cx="4198620" cy="3079750"/>
          </a:xfrm>
        </p:grpSpPr>
        <p:sp>
          <p:nvSpPr>
            <p:cNvPr id="21" name="Freeform 21"/>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7"/>
              <a:stretch>
                <a:fillRect l="-4949" r="-4949"/>
              </a:stretch>
            </a:blipFill>
          </p:spPr>
        </p:sp>
      </p:grpSp>
      <p:sp>
        <p:nvSpPr>
          <p:cNvPr id="22" name="Freeform 22"/>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Freeform 23"/>
          <p:cNvSpPr/>
          <p:nvPr/>
        </p:nvSpPr>
        <p:spPr>
          <a:xfrm flipH="1">
            <a:off x="14906897" y="1028700"/>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TextBox 24"/>
          <p:cNvSpPr txBox="1"/>
          <p:nvPr/>
        </p:nvSpPr>
        <p:spPr>
          <a:xfrm>
            <a:off x="4943954" y="1133291"/>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ПЕДАГОГІЧНА ДІЯЛЬНІСТЬ</a:t>
            </a:r>
          </a:p>
        </p:txBody>
      </p:sp>
      <p:sp>
        <p:nvSpPr>
          <p:cNvPr id="25" name="TextBox 25"/>
          <p:cNvSpPr txBox="1"/>
          <p:nvPr/>
        </p:nvSpPr>
        <p:spPr>
          <a:xfrm>
            <a:off x="6747312" y="6056766"/>
            <a:ext cx="8871598" cy="3180358"/>
          </a:xfrm>
          <a:prstGeom prst="rect">
            <a:avLst/>
          </a:prstGeom>
        </p:spPr>
        <p:txBody>
          <a:bodyPr lIns="0" tIns="0" rIns="0" bIns="0" rtlCol="0" anchor="t">
            <a:spAutoFit/>
          </a:bodyPr>
          <a:lstStyle/>
          <a:p>
            <a:pPr algn="ctr">
              <a:lnSpc>
                <a:spcPts val="3051"/>
              </a:lnSpc>
            </a:pPr>
            <a:r>
              <a:rPr lang="en-US" sz="2700" dirty="0">
                <a:solidFill>
                  <a:srgbClr val="FFFFFF"/>
                </a:solidFill>
                <a:latin typeface="Open Sans"/>
                <a:ea typeface="Open Sans"/>
                <a:cs typeface="Open Sans"/>
                <a:sym typeface="Open Sans"/>
              </a:rPr>
              <a:t>З </a:t>
            </a:r>
            <a:r>
              <a:rPr lang="en-US" sz="2700" dirty="0" err="1">
                <a:solidFill>
                  <a:srgbClr val="FFFFFF"/>
                </a:solidFill>
                <a:latin typeface="Open Sans"/>
                <a:ea typeface="Open Sans"/>
                <a:cs typeface="Open Sans"/>
                <a:sym typeface="Open Sans"/>
              </a:rPr>
              <a:t>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мають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кваліфікаційні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категорії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звання</a:t>
            </a:r>
            <a:r>
              <a:rPr lang="en-US" sz="2700" dirty="0">
                <a:solidFill>
                  <a:srgbClr val="FFFFFF"/>
                </a:solidFill>
                <a:latin typeface="Open Sans"/>
                <a:ea typeface="Open Sans"/>
                <a:cs typeface="Open Sans"/>
                <a:sym typeface="Open Sans"/>
              </a:rPr>
              <a:t>: </a:t>
            </a:r>
          </a:p>
          <a:p>
            <a:pPr algn="ctr">
              <a:lnSpc>
                <a:spcPts val="3051"/>
              </a:lnSpc>
            </a:pP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старший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вчитель</a:t>
            </a:r>
            <a:r>
              <a:rPr lang="en-US" sz="2700" dirty="0">
                <a:solidFill>
                  <a:srgbClr val="FFFFFF"/>
                </a:solidFill>
                <a:latin typeface="Open Sans"/>
                <a:ea typeface="Open Sans"/>
                <a:cs typeface="Open Sans"/>
                <a:sym typeface="Open Sans"/>
              </a:rPr>
              <a:t> – </a:t>
            </a:r>
            <a:r>
              <a:rPr lang="uk-UA" sz="2700" dirty="0" smtClean="0">
                <a:solidFill>
                  <a:srgbClr val="FFFFFF"/>
                </a:solidFill>
                <a:latin typeface="Open Sans"/>
                <a:ea typeface="Open Sans"/>
                <a:cs typeface="Open Sans"/>
                <a:sym typeface="Open Sans"/>
              </a:rPr>
              <a:t>1</a:t>
            </a:r>
            <a:r>
              <a:rPr lang="en-US" sz="2700" dirty="0" smtClean="0">
                <a:solidFill>
                  <a:srgbClr val="FFFFFF"/>
                </a:solidFill>
                <a:latin typeface="Open Sans"/>
                <a:ea typeface="Open Sans"/>
                <a:cs typeface="Open Sans"/>
                <a:sym typeface="Open Sans"/>
              </a:rPr>
              <a:t>;</a:t>
            </a:r>
            <a:endParaRPr lang="en-US" sz="2700" dirty="0">
              <a:solidFill>
                <a:srgbClr val="FFFFFF"/>
              </a:solidFill>
              <a:latin typeface="Open Sans"/>
              <a:ea typeface="Open Sans"/>
              <a:cs typeface="Open Sans"/>
              <a:sym typeface="Open Sans"/>
            </a:endParaRPr>
          </a:p>
          <a:p>
            <a:pPr algn="ctr">
              <a:lnSpc>
                <a:spcPts val="3051"/>
              </a:lnSpc>
            </a:pP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кваліфікаційна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категорія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спеціаліст</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вищої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категорії</a:t>
            </a:r>
            <a:r>
              <a:rPr lang="en-US" sz="2700" dirty="0">
                <a:solidFill>
                  <a:srgbClr val="FFFFFF"/>
                </a:solidFill>
                <a:latin typeface="Open Sans"/>
                <a:ea typeface="Open Sans"/>
                <a:cs typeface="Open Sans"/>
                <a:sym typeface="Open Sans"/>
              </a:rPr>
              <a:t>”- </a:t>
            </a:r>
            <a:r>
              <a:rPr lang="uk-UA" sz="2700" dirty="0">
                <a:solidFill>
                  <a:srgbClr val="FFFFFF"/>
                </a:solidFill>
                <a:latin typeface="Open Sans"/>
                <a:ea typeface="Open Sans"/>
                <a:cs typeface="Open Sans"/>
                <a:sym typeface="Open Sans"/>
              </a:rPr>
              <a:t>6</a:t>
            </a:r>
            <a:r>
              <a:rPr lang="en-US" sz="2700" dirty="0" smtClean="0">
                <a:solidFill>
                  <a:srgbClr val="FFFFFF"/>
                </a:solidFill>
                <a:latin typeface="Open Sans"/>
                <a:ea typeface="Open Sans"/>
                <a:cs typeface="Open Sans"/>
                <a:sym typeface="Open Sans"/>
              </a:rPr>
              <a:t>;</a:t>
            </a:r>
            <a:endParaRPr lang="en-US" sz="2700" dirty="0">
              <a:solidFill>
                <a:srgbClr val="FFFFFF"/>
              </a:solidFill>
              <a:latin typeface="Open Sans"/>
              <a:ea typeface="Open Sans"/>
              <a:cs typeface="Open Sans"/>
              <a:sym typeface="Open Sans"/>
            </a:endParaRPr>
          </a:p>
          <a:p>
            <a:pPr algn="ctr">
              <a:lnSpc>
                <a:spcPts val="3051"/>
              </a:lnSpc>
            </a:pP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кваліфікаційна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категорія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спеціаліст</a:t>
            </a:r>
            <a:r>
              <a:rPr lang="en-US" sz="2700" dirty="0">
                <a:solidFill>
                  <a:srgbClr val="FFFFFF"/>
                </a:solidFill>
                <a:latin typeface="Open Sans"/>
                <a:ea typeface="Open Sans"/>
                <a:cs typeface="Open Sans"/>
                <a:sym typeface="Open Sans"/>
              </a:rPr>
              <a:t> І </a:t>
            </a:r>
            <a:r>
              <a:rPr lang="en-US" sz="2700" dirty="0" err="1">
                <a:solidFill>
                  <a:srgbClr val="FFFFFF"/>
                </a:solidFill>
                <a:latin typeface="Open Sans"/>
                <a:ea typeface="Open Sans"/>
                <a:cs typeface="Open Sans"/>
                <a:sym typeface="Open Sans"/>
              </a:rPr>
              <a:t>категорії</a:t>
            </a:r>
            <a:r>
              <a:rPr lang="en-US" sz="2700" dirty="0">
                <a:solidFill>
                  <a:srgbClr val="FFFFFF"/>
                </a:solidFill>
                <a:latin typeface="Open Sans"/>
                <a:ea typeface="Open Sans"/>
                <a:cs typeface="Open Sans"/>
                <a:sym typeface="Open Sans"/>
              </a:rPr>
              <a:t>” - </a:t>
            </a:r>
            <a:r>
              <a:rPr lang="uk-UA" sz="2700" dirty="0">
                <a:solidFill>
                  <a:srgbClr val="FFFFFF"/>
                </a:solidFill>
                <a:latin typeface="Open Sans"/>
                <a:ea typeface="Open Sans"/>
                <a:cs typeface="Open Sans"/>
                <a:sym typeface="Open Sans"/>
              </a:rPr>
              <a:t>6</a:t>
            </a:r>
            <a:r>
              <a:rPr lang="en-US" sz="2700" dirty="0" smtClean="0">
                <a:solidFill>
                  <a:srgbClr val="FFFFFF"/>
                </a:solidFill>
                <a:latin typeface="Open Sans"/>
                <a:ea typeface="Open Sans"/>
                <a:cs typeface="Open Sans"/>
                <a:sym typeface="Open Sans"/>
              </a:rPr>
              <a:t>;</a:t>
            </a:r>
            <a:endParaRPr lang="en-US" sz="2700" dirty="0">
              <a:solidFill>
                <a:srgbClr val="FFFFFF"/>
              </a:solidFill>
              <a:latin typeface="Open Sans"/>
              <a:ea typeface="Open Sans"/>
              <a:cs typeface="Open Sans"/>
              <a:sym typeface="Open Sans"/>
            </a:endParaRPr>
          </a:p>
          <a:p>
            <a:pPr algn="ctr">
              <a:lnSpc>
                <a:spcPts val="3051"/>
              </a:lnSpc>
            </a:pP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кваліфікаційна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категорія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спеціаліст</a:t>
            </a:r>
            <a:r>
              <a:rPr lang="en-US" sz="2700" dirty="0">
                <a:solidFill>
                  <a:srgbClr val="FFFFFF"/>
                </a:solidFill>
                <a:latin typeface="Open Sans"/>
                <a:ea typeface="Open Sans"/>
                <a:cs typeface="Open Sans"/>
                <a:sym typeface="Open Sans"/>
              </a:rPr>
              <a:t> ІІ </a:t>
            </a:r>
            <a:r>
              <a:rPr lang="en-US" sz="2700" dirty="0" err="1">
                <a:solidFill>
                  <a:srgbClr val="FFFFFF"/>
                </a:solidFill>
                <a:latin typeface="Open Sans"/>
                <a:ea typeface="Open Sans"/>
                <a:cs typeface="Open Sans"/>
                <a:sym typeface="Open Sans"/>
              </a:rPr>
              <a:t>категорії</a:t>
            </a:r>
            <a:r>
              <a:rPr lang="en-US" sz="2700" dirty="0">
                <a:solidFill>
                  <a:srgbClr val="FFFFFF"/>
                </a:solidFill>
                <a:latin typeface="Open Sans"/>
                <a:ea typeface="Open Sans"/>
                <a:cs typeface="Open Sans"/>
                <a:sym typeface="Open Sans"/>
              </a:rPr>
              <a:t>” </a:t>
            </a:r>
            <a:r>
              <a:rPr lang="en-US" sz="2700" dirty="0" smtClean="0">
                <a:solidFill>
                  <a:srgbClr val="FFFFFF"/>
                </a:solidFill>
                <a:latin typeface="Open Sans"/>
                <a:ea typeface="Open Sans"/>
                <a:cs typeface="Open Sans"/>
                <a:sym typeface="Open Sans"/>
              </a:rPr>
              <a:t>–</a:t>
            </a:r>
            <a:r>
              <a:rPr lang="uk-UA" sz="2700" dirty="0">
                <a:solidFill>
                  <a:srgbClr val="FFFFFF"/>
                </a:solidFill>
                <a:latin typeface="Open Sans"/>
                <a:ea typeface="Open Sans"/>
                <a:cs typeface="Open Sans"/>
                <a:sym typeface="Open Sans"/>
              </a:rPr>
              <a:t>4</a:t>
            </a:r>
            <a:r>
              <a:rPr lang="en-US" sz="2700" dirty="0" smtClean="0">
                <a:solidFill>
                  <a:srgbClr val="FFFFFF"/>
                </a:solidFill>
                <a:latin typeface="Open Sans"/>
                <a:ea typeface="Open Sans"/>
                <a:cs typeface="Open Sans"/>
                <a:sym typeface="Open Sans"/>
              </a:rPr>
              <a:t> ;</a:t>
            </a:r>
            <a:endParaRPr lang="en-US" sz="2700" dirty="0">
              <a:solidFill>
                <a:srgbClr val="FFFFFF"/>
              </a:solidFill>
              <a:latin typeface="Open Sans"/>
              <a:ea typeface="Open Sans"/>
              <a:cs typeface="Open Sans"/>
              <a:sym typeface="Open Sans"/>
            </a:endParaRPr>
          </a:p>
          <a:p>
            <a:pPr algn="ctr">
              <a:lnSpc>
                <a:spcPts val="3051"/>
              </a:lnSpc>
            </a:pP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кваліфікаційна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категорія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спеціаліст</a:t>
            </a:r>
            <a:r>
              <a:rPr lang="en-US" sz="2700" dirty="0">
                <a:solidFill>
                  <a:srgbClr val="FFFFFF"/>
                </a:solidFill>
                <a:latin typeface="Open Sans"/>
                <a:ea typeface="Open Sans"/>
                <a:cs typeface="Open Sans"/>
                <a:sym typeface="Open Sans"/>
              </a:rPr>
              <a:t>” – </a:t>
            </a:r>
            <a:r>
              <a:rPr lang="uk-UA" sz="2700" dirty="0" smtClean="0">
                <a:solidFill>
                  <a:srgbClr val="FFFFFF"/>
                </a:solidFill>
                <a:latin typeface="Open Sans"/>
                <a:ea typeface="Open Sans"/>
                <a:cs typeface="Open Sans"/>
                <a:sym typeface="Open Sans"/>
              </a:rPr>
              <a:t>1</a:t>
            </a:r>
            <a:r>
              <a:rPr lang="en-US" sz="2700" dirty="0" smtClean="0">
                <a:solidFill>
                  <a:srgbClr val="FFFFFF"/>
                </a:solidFill>
                <a:latin typeface="Open Sans"/>
                <a:ea typeface="Open Sans"/>
                <a:cs typeface="Open Sans"/>
                <a:sym typeface="Open Sans"/>
              </a:rPr>
              <a:t>.</a:t>
            </a:r>
            <a:endParaRPr lang="en-US" sz="2700" dirty="0">
              <a:solidFill>
                <a:srgbClr val="FFFFFF"/>
              </a:solidFill>
              <a:latin typeface="Open Sans"/>
              <a:ea typeface="Open Sans"/>
              <a:cs typeface="Open Sans"/>
              <a:sym typeface="Open Sans"/>
            </a:endParaRPr>
          </a:p>
          <a:p>
            <a:pPr algn="ctr">
              <a:lnSpc>
                <a:spcPts val="3051"/>
              </a:lnSpc>
            </a:pPr>
            <a:endParaRPr lang="en-US" sz="2700" dirty="0">
              <a:solidFill>
                <a:srgbClr val="FFFFFF"/>
              </a:solidFill>
              <a:latin typeface="Open Sans"/>
              <a:ea typeface="Open Sans"/>
              <a:cs typeface="Open Sans"/>
              <a:sym typeface="Open San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58823"/>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13"/>
          <p:cNvGrpSpPr/>
          <p:nvPr/>
        </p:nvGrpSpPr>
        <p:grpSpPr>
          <a:xfrm>
            <a:off x="1028700" y="5797199"/>
            <a:ext cx="4528940" cy="3322045"/>
            <a:chOff x="0" y="0"/>
            <a:chExt cx="4198620" cy="3079750"/>
          </a:xfrm>
        </p:grpSpPr>
        <p:sp>
          <p:nvSpPr>
            <p:cNvPr id="14" name="Freeform 14"/>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15" name="Group 15"/>
          <p:cNvGrpSpPr/>
          <p:nvPr/>
        </p:nvGrpSpPr>
        <p:grpSpPr>
          <a:xfrm>
            <a:off x="1916475" y="5057833"/>
            <a:ext cx="5051716" cy="3705509"/>
            <a:chOff x="0" y="0"/>
            <a:chExt cx="4198620" cy="3079750"/>
          </a:xfrm>
        </p:grpSpPr>
        <p:sp>
          <p:nvSpPr>
            <p:cNvPr id="16" name="Freeform 16"/>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6"/>
              <a:stretch>
                <a:fillRect l="-4949" r="-4949"/>
              </a:stretch>
            </a:blipFill>
          </p:spPr>
        </p:sp>
      </p:grpSp>
      <p:sp>
        <p:nvSpPr>
          <p:cNvPr id="17" name="Freeform 17"/>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flipH="1">
            <a:off x="14906897" y="1028700"/>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TextBox 19"/>
          <p:cNvSpPr txBox="1"/>
          <p:nvPr/>
        </p:nvSpPr>
        <p:spPr>
          <a:xfrm>
            <a:off x="1028700" y="2928805"/>
            <a:ext cx="16230600" cy="1919478"/>
          </a:xfrm>
          <a:prstGeom prst="rect">
            <a:avLst/>
          </a:prstGeom>
        </p:spPr>
        <p:txBody>
          <a:bodyPr lIns="0" tIns="0" rIns="0" bIns="0" rtlCol="0" anchor="t">
            <a:spAutoFit/>
          </a:bodyPr>
          <a:lstStyle/>
          <a:p>
            <a:pPr algn="ctr">
              <a:lnSpc>
                <a:spcPts val="3051"/>
              </a:lnSpc>
            </a:pPr>
            <a:r>
              <a:rPr lang="en-US" sz="2700">
                <a:solidFill>
                  <a:srgbClr val="FFFFFF"/>
                </a:solidFill>
                <a:latin typeface="Open Sans"/>
                <a:ea typeface="Open Sans"/>
                <a:cs typeface="Open Sans"/>
                <a:sym typeface="Open Sans"/>
              </a:rPr>
              <a:t>Педагогічні працівники освітню діяльність у 2024-2025 н. р. здійснювали відповідно до чинних програм, у своїй роботі керувалися інструктивно-методичними рекомендаціями Міністерства освіти і науки України щодо вивчення навчальних дисциплін у 2024-2025 н. р., дотримувались календарно-тематичного планування, програмових вимог.</a:t>
            </a:r>
          </a:p>
          <a:p>
            <a:pPr algn="ctr">
              <a:lnSpc>
                <a:spcPts val="3051"/>
              </a:lnSpc>
            </a:pPr>
            <a:endParaRPr lang="en-US" sz="2700">
              <a:solidFill>
                <a:srgbClr val="FFFFFF"/>
              </a:solidFill>
              <a:latin typeface="Open Sans"/>
              <a:ea typeface="Open Sans"/>
              <a:cs typeface="Open Sans"/>
              <a:sym typeface="Open Sans"/>
            </a:endParaRPr>
          </a:p>
        </p:txBody>
      </p:sp>
      <p:sp>
        <p:nvSpPr>
          <p:cNvPr id="20" name="TextBox 20"/>
          <p:cNvSpPr txBox="1"/>
          <p:nvPr/>
        </p:nvSpPr>
        <p:spPr>
          <a:xfrm>
            <a:off x="4943954" y="1133291"/>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ПЕДАГОГІЧНА ДІЯЛЬНІСТЬ</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820469" y="439806"/>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H="1">
            <a:off x="14906897" y="1028700"/>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TextBox 15"/>
          <p:cNvSpPr txBox="1"/>
          <p:nvPr/>
        </p:nvSpPr>
        <p:spPr>
          <a:xfrm>
            <a:off x="1960395" y="2624005"/>
            <a:ext cx="14637053" cy="2385268"/>
          </a:xfrm>
          <a:prstGeom prst="rect">
            <a:avLst/>
          </a:prstGeom>
        </p:spPr>
        <p:txBody>
          <a:bodyPr lIns="0" tIns="0" rIns="0" bIns="0" rtlCol="0" anchor="t">
            <a:spAutoFit/>
          </a:bodyPr>
          <a:lstStyle/>
          <a:p>
            <a:pPr algn="ctr">
              <a:lnSpc>
                <a:spcPts val="3051"/>
              </a:lnSpc>
            </a:pPr>
            <a:r>
              <a:rPr lang="en-US" sz="2700" dirty="0" err="1">
                <a:solidFill>
                  <a:srgbClr val="FFFFFF"/>
                </a:solidFill>
                <a:latin typeface="Open Sans"/>
                <a:ea typeface="Open Sans"/>
                <a:cs typeface="Open Sans"/>
                <a:sym typeface="Open Sans"/>
              </a:rPr>
              <a:t>Педагогічні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працівники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займалися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самоосвітою</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проходили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курси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підвищення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кваліфікації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план</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підвищення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кваліфікації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a:t>
            </a:r>
            <a:r>
              <a:rPr lang="en-US" sz="2700" dirty="0">
                <a:solidFill>
                  <a:srgbClr val="FFFFFF"/>
                </a:solidFill>
                <a:latin typeface="Open Sans"/>
                <a:ea typeface="Open Sans"/>
                <a:cs typeface="Open Sans"/>
                <a:sym typeface="Open Sans"/>
              </a:rPr>
              <a:t> 2024 </a:t>
            </a:r>
            <a:r>
              <a:rPr lang="en-US" sz="2700" dirty="0" err="1">
                <a:solidFill>
                  <a:srgbClr val="FFFFFF"/>
                </a:solidFill>
                <a:latin typeface="Open Sans"/>
                <a:ea typeface="Open Sans"/>
                <a:cs typeface="Open Sans"/>
                <a:sym typeface="Open Sans"/>
              </a:rPr>
              <a:t>рік</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виконаний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a:t>
            </a:r>
            <a:r>
              <a:rPr lang="en-US" sz="2700" dirty="0">
                <a:solidFill>
                  <a:srgbClr val="FFFFFF"/>
                </a:solidFill>
                <a:latin typeface="Open Sans"/>
                <a:ea typeface="Open Sans"/>
                <a:cs typeface="Open Sans"/>
                <a:sym typeface="Open Sans"/>
              </a:rPr>
              <a:t> 100%, </a:t>
            </a:r>
            <a:r>
              <a:rPr lang="en-US" sz="2700" dirty="0" err="1">
                <a:solidFill>
                  <a:srgbClr val="FFFFFF"/>
                </a:solidFill>
                <a:latin typeface="Open Sans"/>
                <a:ea typeface="Open Sans"/>
                <a:cs typeface="Open Sans"/>
                <a:sym typeface="Open Sans"/>
              </a:rPr>
              <a:t>вчасно</a:t>
            </a:r>
            <a:r>
              <a:rPr lang="en-US" sz="2700" dirty="0">
                <a:solidFill>
                  <a:srgbClr val="FFFFFF"/>
                </a:solidFill>
                <a:latin typeface="Open Sans"/>
                <a:ea typeface="Open Sans"/>
                <a:cs typeface="Open Sans"/>
                <a:sym typeface="Open Sans"/>
              </a:rPr>
              <a:t> і з </a:t>
            </a:r>
            <a:r>
              <a:rPr lang="en-US" sz="2700" dirty="0" err="1">
                <a:solidFill>
                  <a:srgbClr val="FFFFFF"/>
                </a:solidFill>
                <a:latin typeface="Open Sans"/>
                <a:ea typeface="Open Sans"/>
                <a:cs typeface="Open Sans"/>
                <a:sym typeface="Open Sans"/>
              </a:rPr>
              <a:t>урахуванням</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пропозицій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педагогічних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працівників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потреб</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закладу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затверджено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план</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підвищення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кваліфікації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a:t>
            </a:r>
            <a:r>
              <a:rPr lang="en-US" sz="2700" dirty="0">
                <a:solidFill>
                  <a:srgbClr val="FFFFFF"/>
                </a:solidFill>
                <a:latin typeface="Open Sans"/>
                <a:ea typeface="Open Sans"/>
                <a:cs typeface="Open Sans"/>
                <a:sym typeface="Open Sans"/>
              </a:rPr>
              <a:t> 2025 </a:t>
            </a:r>
            <a:r>
              <a:rPr lang="en-US" sz="2700" dirty="0" err="1" smtClean="0">
                <a:solidFill>
                  <a:srgbClr val="FFFFFF"/>
                </a:solidFill>
                <a:latin typeface="Open Sans"/>
                <a:ea typeface="Open Sans"/>
                <a:cs typeface="Open Sans"/>
                <a:sym typeface="Open Sans"/>
              </a:rPr>
              <a:t>рік,брали</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участь</a:t>
            </a:r>
            <a:r>
              <a:rPr lang="en-US" sz="2700" dirty="0">
                <a:solidFill>
                  <a:srgbClr val="FFFFFF"/>
                </a:solidFill>
                <a:latin typeface="Open Sans"/>
                <a:ea typeface="Open Sans"/>
                <a:cs typeface="Open Sans"/>
                <a:sym typeface="Open Sans"/>
              </a:rPr>
              <a:t> у </a:t>
            </a:r>
            <a:r>
              <a:rPr lang="en-US" sz="2700" dirty="0" err="1">
                <a:solidFill>
                  <a:srgbClr val="FFFFFF"/>
                </a:solidFill>
                <a:latin typeface="Open Sans"/>
                <a:ea typeface="Open Sans"/>
                <a:cs typeface="Open Sans"/>
                <a:sym typeface="Open Sans"/>
              </a:rPr>
              <a:t>різноманітних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вебінарах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інтернет-семінарах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конкурсах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виставці</a:t>
            </a:r>
            <a:r>
              <a:rPr lang="en-US" sz="2700" dirty="0">
                <a:solidFill>
                  <a:srgbClr val="FFFFFF"/>
                </a:solidFill>
                <a:latin typeface="Open Sans"/>
                <a:ea typeface="Open Sans"/>
                <a:cs typeface="Open Sans"/>
                <a:sym typeface="Open Sans"/>
              </a:rPr>
              <a:t> ППД, є </a:t>
            </a:r>
            <a:r>
              <a:rPr lang="en-US" sz="2700" dirty="0" err="1">
                <a:solidFill>
                  <a:srgbClr val="FFFFFF"/>
                </a:solidFill>
                <a:latin typeface="Open Sans"/>
                <a:ea typeface="Open Sans"/>
                <a:cs typeface="Open Sans"/>
                <a:sym typeface="Open Sans"/>
              </a:rPr>
              <a:t>позитивні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результати</a:t>
            </a:r>
            <a:r>
              <a:rPr lang="en-US" sz="2700" dirty="0">
                <a:solidFill>
                  <a:srgbClr val="FFFFFF"/>
                </a:solidFill>
                <a:latin typeface="Open Sans"/>
                <a:ea typeface="Open Sans"/>
                <a:cs typeface="Open Sans"/>
                <a:sym typeface="Open Sans"/>
              </a:rPr>
              <a:t>:</a:t>
            </a:r>
          </a:p>
          <a:p>
            <a:pPr algn="ctr">
              <a:lnSpc>
                <a:spcPts val="3051"/>
              </a:lnSpc>
            </a:pPr>
            <a:endParaRPr lang="en-US" sz="2700" dirty="0">
              <a:solidFill>
                <a:srgbClr val="FFFFFF"/>
              </a:solidFill>
              <a:latin typeface="Open Sans"/>
              <a:ea typeface="Open Sans"/>
              <a:cs typeface="Open Sans"/>
              <a:sym typeface="Open Sans"/>
            </a:endParaRPr>
          </a:p>
        </p:txBody>
      </p:sp>
      <p:sp>
        <p:nvSpPr>
          <p:cNvPr id="16" name="TextBox 16"/>
          <p:cNvSpPr txBox="1"/>
          <p:nvPr/>
        </p:nvSpPr>
        <p:spPr>
          <a:xfrm>
            <a:off x="4943954" y="1133291"/>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ПЕДАГОГІЧНА ДІЯЛЬНІСТЬ</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820469" y="439806"/>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H="1">
            <a:off x="14906897" y="1028700"/>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TextBox 15"/>
          <p:cNvSpPr txBox="1"/>
          <p:nvPr/>
        </p:nvSpPr>
        <p:spPr>
          <a:xfrm>
            <a:off x="1960395" y="2624005"/>
            <a:ext cx="14637053" cy="4770537"/>
          </a:xfrm>
          <a:prstGeom prst="rect">
            <a:avLst/>
          </a:prstGeom>
        </p:spPr>
        <p:txBody>
          <a:bodyPr lIns="0" tIns="0" rIns="0" bIns="0" rtlCol="0" anchor="t">
            <a:spAutoFit/>
          </a:bodyPr>
          <a:lstStyle/>
          <a:p>
            <a:pPr algn="ctr">
              <a:lnSpc>
                <a:spcPts val="3051"/>
              </a:lnSpc>
            </a:pPr>
            <a:r>
              <a:rPr lang="en-US" sz="2700" dirty="0" err="1">
                <a:solidFill>
                  <a:srgbClr val="FFFFFF"/>
                </a:solidFill>
                <a:latin typeface="Open Sans"/>
                <a:ea typeface="Open Sans"/>
                <a:cs typeface="Open Sans"/>
                <a:sym typeface="Open Sans"/>
              </a:rPr>
              <a:t>Також</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педагогічні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працівники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активно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залучали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учнів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участі</a:t>
            </a:r>
            <a:r>
              <a:rPr lang="en-US" sz="2700" dirty="0">
                <a:solidFill>
                  <a:srgbClr val="FFFFFF"/>
                </a:solidFill>
                <a:latin typeface="Open Sans"/>
                <a:ea typeface="Open Sans"/>
                <a:cs typeface="Open Sans"/>
                <a:sym typeface="Open Sans"/>
              </a:rPr>
              <a:t> у </a:t>
            </a:r>
            <a:r>
              <a:rPr lang="en-US" sz="2700" dirty="0" err="1">
                <a:solidFill>
                  <a:srgbClr val="FFFFFF"/>
                </a:solidFill>
                <a:latin typeface="Open Sans"/>
                <a:ea typeface="Open Sans"/>
                <a:cs typeface="Open Sans"/>
                <a:sym typeface="Open Sans"/>
              </a:rPr>
              <a:t>творчих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конкурсах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турнірах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предметних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олімпіадах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проєктах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різного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рівня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ін</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проводили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індивідуальну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підготовку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учасників</a:t>
            </a:r>
            <a:r>
              <a:rPr lang="en-US" sz="2700" dirty="0">
                <a:solidFill>
                  <a:srgbClr val="FFFFFF"/>
                </a:solidFill>
                <a:latin typeface="Open Sans"/>
                <a:ea typeface="Open Sans"/>
                <a:cs typeface="Open Sans"/>
                <a:sym typeface="Open Sans"/>
              </a:rPr>
              <a:t>. У 2024-2025 н. р. є </a:t>
            </a:r>
            <a:r>
              <a:rPr lang="en-US" sz="2700" dirty="0" err="1" smtClean="0">
                <a:solidFill>
                  <a:srgbClr val="FFFFFF"/>
                </a:solidFill>
                <a:latin typeface="Open Sans"/>
                <a:ea typeface="Open Sans"/>
                <a:cs typeface="Open Sans"/>
                <a:sym typeface="Open Sans"/>
              </a:rPr>
              <a:t>переможці</a:t>
            </a:r>
            <a:r>
              <a:rPr lang="uk-UA" sz="2700" dirty="0" smtClean="0">
                <a:solidFill>
                  <a:srgbClr val="FFFFFF"/>
                </a:solidFill>
                <a:latin typeface="Open Sans"/>
                <a:ea typeface="Open Sans"/>
                <a:cs typeface="Open Sans"/>
                <a:sym typeface="Open Sans"/>
              </a:rPr>
              <a:t> та призери </a:t>
            </a:r>
            <a:r>
              <a:rPr lang="uk-UA" sz="2700" dirty="0" err="1" smtClean="0">
                <a:solidFill>
                  <a:srgbClr val="FFFFFF"/>
                </a:solidFill>
                <a:latin typeface="Open Sans"/>
                <a:ea typeface="Open Sans"/>
                <a:cs typeface="Open Sans"/>
                <a:sym typeface="Open Sans"/>
              </a:rPr>
              <a:t>територільних</a:t>
            </a:r>
            <a:r>
              <a:rPr lang="uk-UA" sz="2700" dirty="0" smtClean="0">
                <a:solidFill>
                  <a:srgbClr val="FFFFFF"/>
                </a:solidFill>
                <a:latin typeface="Open Sans"/>
                <a:ea typeface="Open Sans"/>
                <a:cs typeface="Open Sans"/>
                <a:sym typeface="Open Sans"/>
              </a:rPr>
              <a:t> та обласних </a:t>
            </a:r>
            <a:r>
              <a:rPr lang="en-US" sz="2700" dirty="0" smtClean="0">
                <a:solidFill>
                  <a:srgbClr val="FFFFFF"/>
                </a:solidFill>
                <a:latin typeface="Open Sans"/>
                <a:ea typeface="Open Sans"/>
                <a:cs typeface="Open Sans"/>
                <a:sym typeface="Open Sans"/>
              </a:rPr>
              <a:t> </a:t>
            </a:r>
            <a:r>
              <a:rPr lang="en-US" sz="2700" dirty="0" err="1" smtClean="0">
                <a:solidFill>
                  <a:srgbClr val="FFFFFF"/>
                </a:solidFill>
                <a:latin typeface="Open Sans"/>
                <a:ea typeface="Open Sans"/>
                <a:cs typeface="Open Sans"/>
                <a:sym typeface="Open Sans"/>
              </a:rPr>
              <a:t>конкурсів</a:t>
            </a:r>
            <a:r>
              <a:rPr lang="uk-UA" sz="2700" dirty="0" smtClean="0">
                <a:solidFill>
                  <a:srgbClr val="FFFFFF"/>
                </a:solidFill>
                <a:latin typeface="Open Sans"/>
                <a:ea typeface="Open Sans"/>
                <a:cs typeface="Open Sans"/>
                <a:sym typeface="Open Sans"/>
              </a:rPr>
              <a:t>, територіального рівня</a:t>
            </a:r>
            <a:r>
              <a:rPr lang="en-US" sz="2700" dirty="0" smtClean="0">
                <a:solidFill>
                  <a:srgbClr val="FFFFFF"/>
                </a:solidFill>
                <a:latin typeface="Open Sans"/>
                <a:ea typeface="Open Sans"/>
                <a:cs typeface="Open Sans"/>
                <a:sym typeface="Open Sans"/>
              </a:rPr>
              <a:t> </a:t>
            </a:r>
            <a:r>
              <a:rPr lang="en-US" sz="2700" dirty="0" err="1" smtClean="0">
                <a:solidFill>
                  <a:srgbClr val="FFFFFF"/>
                </a:solidFill>
                <a:latin typeface="Open Sans"/>
                <a:ea typeface="Open Sans"/>
                <a:cs typeface="Open Sans"/>
                <a:sym typeface="Open Sans"/>
              </a:rPr>
              <a:t>Всеукраїнськ</a:t>
            </a:r>
            <a:r>
              <a:rPr lang="uk-UA" sz="2700" dirty="0" err="1" smtClean="0">
                <a:solidFill>
                  <a:srgbClr val="FFFFFF"/>
                </a:solidFill>
                <a:latin typeface="Open Sans"/>
                <a:ea typeface="Open Sans"/>
                <a:cs typeface="Open Sans"/>
                <a:sym typeface="Open Sans"/>
              </a:rPr>
              <a:t>их</a:t>
            </a:r>
            <a:r>
              <a:rPr lang="uk-UA" sz="2700" dirty="0" smtClean="0">
                <a:solidFill>
                  <a:srgbClr val="FFFFFF"/>
                </a:solidFill>
                <a:latin typeface="Open Sans"/>
                <a:ea typeface="Open Sans"/>
                <a:cs typeface="Open Sans"/>
                <a:sym typeface="Open Sans"/>
              </a:rPr>
              <a:t> </a:t>
            </a:r>
            <a:r>
              <a:rPr lang="en-US" sz="2700" dirty="0" err="1" smtClean="0">
                <a:solidFill>
                  <a:srgbClr val="FFFFFF"/>
                </a:solidFill>
                <a:latin typeface="Open Sans"/>
                <a:ea typeface="Open Sans"/>
                <a:cs typeface="Open Sans"/>
                <a:sym typeface="Open Sans"/>
              </a:rPr>
              <a:t>предметних</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олімпіад</a:t>
            </a:r>
            <a:r>
              <a:rPr lang="en-US" sz="2700" dirty="0">
                <a:solidFill>
                  <a:srgbClr val="FFFFFF"/>
                </a:solidFill>
                <a:latin typeface="Open Sans"/>
                <a:ea typeface="Open Sans"/>
                <a:cs typeface="Open Sans"/>
                <a:sym typeface="Open Sans"/>
              </a:rPr>
              <a:t> </a:t>
            </a:r>
            <a:r>
              <a:rPr lang="uk-UA" sz="2700" dirty="0" smtClean="0">
                <a:solidFill>
                  <a:srgbClr val="FFFFFF"/>
                </a:solidFill>
                <a:latin typeface="Open Sans"/>
                <a:ea typeface="Open Sans"/>
                <a:cs typeface="Open Sans"/>
                <a:sym typeface="Open Sans"/>
              </a:rPr>
              <a:t>з географії – </a:t>
            </a:r>
            <a:r>
              <a:rPr lang="uk-UA" sz="2700" dirty="0" err="1" smtClean="0">
                <a:solidFill>
                  <a:srgbClr val="FFFFFF"/>
                </a:solidFill>
                <a:latin typeface="Open Sans"/>
                <a:ea typeface="Open Sans"/>
                <a:cs typeface="Open Sans"/>
                <a:sym typeface="Open Sans"/>
              </a:rPr>
              <a:t>Пиць</a:t>
            </a:r>
            <a:r>
              <a:rPr lang="uk-UA" sz="2700" dirty="0" smtClean="0">
                <a:solidFill>
                  <a:srgbClr val="FFFFFF"/>
                </a:solidFill>
                <a:latin typeface="Open Sans"/>
                <a:ea typeface="Open Sans"/>
                <a:cs typeface="Open Sans"/>
                <a:sym typeface="Open Sans"/>
              </a:rPr>
              <a:t> Анна-Марія – 2 місце у 1етапі з географії.</a:t>
            </a:r>
          </a:p>
          <a:p>
            <a:pPr algn="ctr">
              <a:lnSpc>
                <a:spcPts val="3051"/>
              </a:lnSpc>
            </a:pPr>
            <a:r>
              <a:rPr lang="ru-RU" sz="2700" dirty="0" err="1">
                <a:solidFill>
                  <a:srgbClr val="FFFFFF"/>
                </a:solidFill>
                <a:latin typeface="Open Sans"/>
                <a:ea typeface="Open Sans"/>
                <a:cs typeface="Open Sans"/>
                <a:sym typeface="Open Sans"/>
              </a:rPr>
              <a:t>Вихованці</a:t>
            </a:r>
            <a:r>
              <a:rPr lang="ru-RU" sz="2700" dirty="0">
                <a:solidFill>
                  <a:srgbClr val="FFFFFF"/>
                </a:solidFill>
                <a:latin typeface="Open Sans"/>
                <a:ea typeface="Open Sans"/>
                <a:cs typeface="Open Sans"/>
                <a:sym typeface="Open Sans"/>
              </a:rPr>
              <a:t> та </a:t>
            </a:r>
            <a:r>
              <a:rPr lang="ru-RU" sz="2700" dirty="0" err="1">
                <a:solidFill>
                  <a:srgbClr val="FFFFFF"/>
                </a:solidFill>
                <a:latin typeface="Open Sans"/>
                <a:ea typeface="Open Sans"/>
                <a:cs typeface="Open Sans"/>
                <a:sym typeface="Open Sans"/>
              </a:rPr>
              <a:t>здобувачі</a:t>
            </a:r>
            <a:r>
              <a:rPr lang="ru-RU" sz="2700" dirty="0">
                <a:solidFill>
                  <a:srgbClr val="FFFFFF"/>
                </a:solidFill>
                <a:latin typeface="Open Sans"/>
                <a:ea typeface="Open Sans"/>
                <a:cs typeface="Open Sans"/>
                <a:sym typeface="Open Sans"/>
              </a:rPr>
              <a:t> </a:t>
            </a:r>
            <a:r>
              <a:rPr lang="ru-RU" sz="2700" dirty="0" err="1">
                <a:solidFill>
                  <a:srgbClr val="FFFFFF"/>
                </a:solidFill>
                <a:latin typeface="Open Sans"/>
                <a:ea typeface="Open Sans"/>
                <a:cs typeface="Open Sans"/>
                <a:sym typeface="Open Sans"/>
              </a:rPr>
              <a:t>освіти</a:t>
            </a:r>
            <a:r>
              <a:rPr lang="ru-RU" sz="2700" dirty="0">
                <a:solidFill>
                  <a:srgbClr val="FFFFFF"/>
                </a:solidFill>
                <a:latin typeface="Open Sans"/>
                <a:ea typeface="Open Sans"/>
                <a:cs typeface="Open Sans"/>
                <a:sym typeface="Open Sans"/>
              </a:rPr>
              <a:t> активно </a:t>
            </a:r>
            <a:r>
              <a:rPr lang="ru-RU" sz="2700" dirty="0" err="1">
                <a:solidFill>
                  <a:srgbClr val="FFFFFF"/>
                </a:solidFill>
                <a:latin typeface="Open Sans"/>
                <a:ea typeface="Open Sans"/>
                <a:cs typeface="Open Sans"/>
                <a:sym typeface="Open Sans"/>
              </a:rPr>
              <a:t>приймали</a:t>
            </a:r>
            <a:r>
              <a:rPr lang="ru-RU" sz="2700" dirty="0">
                <a:solidFill>
                  <a:srgbClr val="FFFFFF"/>
                </a:solidFill>
                <a:latin typeface="Open Sans"/>
                <a:ea typeface="Open Sans"/>
                <a:cs typeface="Open Sans"/>
                <a:sym typeface="Open Sans"/>
              </a:rPr>
              <a:t> участь у </a:t>
            </a:r>
            <a:r>
              <a:rPr lang="ru-RU" sz="2700" dirty="0" err="1">
                <a:solidFill>
                  <a:srgbClr val="FFFFFF"/>
                </a:solidFill>
                <a:latin typeface="Open Sans"/>
                <a:ea typeface="Open Sans"/>
                <a:cs typeface="Open Sans"/>
                <a:sym typeface="Open Sans"/>
              </a:rPr>
              <a:t>низці</a:t>
            </a:r>
            <a:r>
              <a:rPr lang="ru-RU" sz="2700" dirty="0">
                <a:solidFill>
                  <a:srgbClr val="FFFFFF"/>
                </a:solidFill>
                <a:latin typeface="Open Sans"/>
                <a:ea typeface="Open Sans"/>
                <a:cs typeface="Open Sans"/>
                <a:sym typeface="Open Sans"/>
              </a:rPr>
              <a:t> </a:t>
            </a:r>
            <a:r>
              <a:rPr lang="ru-RU" sz="2700" dirty="0" err="1">
                <a:solidFill>
                  <a:srgbClr val="FFFFFF"/>
                </a:solidFill>
                <a:latin typeface="Open Sans"/>
                <a:ea typeface="Open Sans"/>
                <a:cs typeface="Open Sans"/>
                <a:sym typeface="Open Sans"/>
              </a:rPr>
              <a:t>освітніх</a:t>
            </a:r>
            <a:r>
              <a:rPr lang="ru-RU" sz="2700" dirty="0">
                <a:solidFill>
                  <a:srgbClr val="FFFFFF"/>
                </a:solidFill>
                <a:latin typeface="Open Sans"/>
                <a:ea typeface="Open Sans"/>
                <a:cs typeface="Open Sans"/>
                <a:sym typeface="Open Sans"/>
              </a:rPr>
              <a:t> </a:t>
            </a:r>
            <a:r>
              <a:rPr lang="ru-RU" sz="2700" dirty="0" err="1">
                <a:solidFill>
                  <a:srgbClr val="FFFFFF"/>
                </a:solidFill>
                <a:latin typeface="Open Sans"/>
                <a:ea typeface="Open Sans"/>
                <a:cs typeface="Open Sans"/>
                <a:sym typeface="Open Sans"/>
              </a:rPr>
              <a:t>конкурсів</a:t>
            </a:r>
            <a:r>
              <a:rPr lang="ru-RU" sz="2700" dirty="0">
                <a:solidFill>
                  <a:srgbClr val="FFFFFF"/>
                </a:solidFill>
                <a:latin typeface="Open Sans"/>
                <a:ea typeface="Open Sans"/>
                <a:cs typeface="Open Sans"/>
                <a:sym typeface="Open Sans"/>
              </a:rPr>
              <a:t>:</a:t>
            </a:r>
          </a:p>
          <a:p>
            <a:pPr algn="ctr">
              <a:lnSpc>
                <a:spcPts val="3051"/>
              </a:lnSpc>
            </a:pPr>
            <a:r>
              <a:rPr lang="ru-RU" sz="2700" dirty="0" err="1" smtClean="0">
                <a:solidFill>
                  <a:srgbClr val="FFFFFF"/>
                </a:solidFill>
                <a:latin typeface="Open Sans"/>
                <a:ea typeface="Open Sans"/>
                <a:cs typeface="Open Sans"/>
                <a:sym typeface="Open Sans"/>
              </a:rPr>
              <a:t>мовно-літературні</a:t>
            </a:r>
            <a:r>
              <a:rPr lang="ru-RU" sz="2700" dirty="0" smtClean="0">
                <a:solidFill>
                  <a:srgbClr val="FFFFFF"/>
                </a:solidFill>
                <a:latin typeface="Open Sans"/>
                <a:ea typeface="Open Sans"/>
                <a:cs typeface="Open Sans"/>
                <a:sym typeface="Open Sans"/>
              </a:rPr>
              <a:t> </a:t>
            </a:r>
            <a:r>
              <a:rPr lang="ru-RU" sz="2700" dirty="0" err="1">
                <a:solidFill>
                  <a:srgbClr val="FFFFFF"/>
                </a:solidFill>
                <a:latin typeface="Open Sans"/>
                <a:ea typeface="Open Sans"/>
                <a:cs typeface="Open Sans"/>
                <a:sym typeface="Open Sans"/>
              </a:rPr>
              <a:t>конкурси</a:t>
            </a:r>
            <a:r>
              <a:rPr lang="ru-RU" sz="2700" dirty="0">
                <a:solidFill>
                  <a:srgbClr val="FFFFFF"/>
                </a:solidFill>
                <a:latin typeface="Open Sans"/>
                <a:ea typeface="Open Sans"/>
                <a:cs typeface="Open Sans"/>
                <a:sym typeface="Open Sans"/>
              </a:rPr>
              <a:t>, </a:t>
            </a:r>
          </a:p>
          <a:p>
            <a:pPr algn="ctr">
              <a:lnSpc>
                <a:spcPts val="3051"/>
              </a:lnSpc>
            </a:pPr>
            <a:r>
              <a:rPr lang="ru-RU" sz="2700" dirty="0" err="1">
                <a:solidFill>
                  <a:srgbClr val="FFFFFF"/>
                </a:solidFill>
                <a:latin typeface="Open Sans"/>
                <a:ea typeface="Open Sans"/>
                <a:cs typeface="Open Sans"/>
                <a:sym typeface="Open Sans"/>
              </a:rPr>
              <a:t>творчі</a:t>
            </a:r>
            <a:r>
              <a:rPr lang="ru-RU" sz="2700" dirty="0">
                <a:solidFill>
                  <a:srgbClr val="FFFFFF"/>
                </a:solidFill>
                <a:latin typeface="Open Sans"/>
                <a:ea typeface="Open Sans"/>
                <a:cs typeface="Open Sans"/>
                <a:sym typeface="Open Sans"/>
              </a:rPr>
              <a:t> </a:t>
            </a:r>
            <a:r>
              <a:rPr lang="ru-RU" sz="2700" dirty="0" err="1">
                <a:solidFill>
                  <a:srgbClr val="FFFFFF"/>
                </a:solidFill>
                <a:latin typeface="Open Sans"/>
                <a:ea typeface="Open Sans"/>
                <a:cs typeface="Open Sans"/>
                <a:sym typeface="Open Sans"/>
              </a:rPr>
              <a:t>конкурси</a:t>
            </a:r>
            <a:r>
              <a:rPr lang="ru-RU" sz="2700" dirty="0">
                <a:solidFill>
                  <a:srgbClr val="FFFFFF"/>
                </a:solidFill>
                <a:latin typeface="Open Sans"/>
                <a:ea typeface="Open Sans"/>
                <a:cs typeface="Open Sans"/>
                <a:sym typeface="Open Sans"/>
              </a:rPr>
              <a:t> </a:t>
            </a:r>
            <a:r>
              <a:rPr lang="ru-RU" sz="2700" dirty="0" err="1">
                <a:solidFill>
                  <a:srgbClr val="FFFFFF"/>
                </a:solidFill>
                <a:latin typeface="Open Sans"/>
                <a:ea typeface="Open Sans"/>
                <a:cs typeface="Open Sans"/>
                <a:sym typeface="Open Sans"/>
              </a:rPr>
              <a:t>авторської</a:t>
            </a:r>
            <a:r>
              <a:rPr lang="ru-RU" sz="2700" dirty="0">
                <a:solidFill>
                  <a:srgbClr val="FFFFFF"/>
                </a:solidFill>
                <a:latin typeface="Open Sans"/>
                <a:ea typeface="Open Sans"/>
                <a:cs typeface="Open Sans"/>
                <a:sym typeface="Open Sans"/>
              </a:rPr>
              <a:t> </a:t>
            </a:r>
            <a:r>
              <a:rPr lang="ru-RU" sz="2700" dirty="0" err="1">
                <a:solidFill>
                  <a:srgbClr val="FFFFFF"/>
                </a:solidFill>
                <a:latin typeface="Open Sans"/>
                <a:ea typeface="Open Sans"/>
                <a:cs typeface="Open Sans"/>
                <a:sym typeface="Open Sans"/>
              </a:rPr>
              <a:t>поезії</a:t>
            </a:r>
            <a:r>
              <a:rPr lang="ru-RU" sz="2700" dirty="0">
                <a:solidFill>
                  <a:srgbClr val="FFFFFF"/>
                </a:solidFill>
                <a:latin typeface="Open Sans"/>
                <a:ea typeface="Open Sans"/>
                <a:cs typeface="Open Sans"/>
                <a:sym typeface="Open Sans"/>
              </a:rPr>
              <a:t> та </a:t>
            </a:r>
            <a:r>
              <a:rPr lang="ru-RU" sz="2700" dirty="0" err="1">
                <a:solidFill>
                  <a:srgbClr val="FFFFFF"/>
                </a:solidFill>
                <a:latin typeface="Open Sans"/>
                <a:ea typeface="Open Sans"/>
                <a:cs typeface="Open Sans"/>
                <a:sym typeface="Open Sans"/>
              </a:rPr>
              <a:t>есе</a:t>
            </a:r>
            <a:r>
              <a:rPr lang="ru-RU" sz="2700" dirty="0">
                <a:solidFill>
                  <a:srgbClr val="FFFFFF"/>
                </a:solidFill>
                <a:latin typeface="Open Sans"/>
                <a:ea typeface="Open Sans"/>
                <a:cs typeface="Open Sans"/>
                <a:sym typeface="Open Sans"/>
              </a:rPr>
              <a:t>,</a:t>
            </a:r>
          </a:p>
          <a:p>
            <a:pPr algn="ctr">
              <a:lnSpc>
                <a:spcPts val="3051"/>
              </a:lnSpc>
            </a:pPr>
            <a:r>
              <a:rPr lang="ru-RU" sz="2700" dirty="0" err="1">
                <a:solidFill>
                  <a:srgbClr val="FFFFFF"/>
                </a:solidFill>
                <a:latin typeface="Open Sans"/>
                <a:ea typeface="Open Sans"/>
                <a:cs typeface="Open Sans"/>
                <a:sym typeface="Open Sans"/>
              </a:rPr>
              <a:t>конкурси</a:t>
            </a:r>
            <a:r>
              <a:rPr lang="ru-RU" sz="2700" dirty="0">
                <a:solidFill>
                  <a:srgbClr val="FFFFFF"/>
                </a:solidFill>
                <a:latin typeface="Open Sans"/>
                <a:ea typeface="Open Sans"/>
                <a:cs typeface="Open Sans"/>
                <a:sym typeface="Open Sans"/>
              </a:rPr>
              <a:t> </a:t>
            </a:r>
            <a:r>
              <a:rPr lang="ru-RU" sz="2700" dirty="0" err="1">
                <a:solidFill>
                  <a:srgbClr val="FFFFFF"/>
                </a:solidFill>
                <a:latin typeface="Open Sans"/>
                <a:ea typeface="Open Sans"/>
                <a:cs typeface="Open Sans"/>
                <a:sym typeface="Open Sans"/>
              </a:rPr>
              <a:t>патріотичного</a:t>
            </a:r>
            <a:r>
              <a:rPr lang="ru-RU" sz="2700" dirty="0">
                <a:solidFill>
                  <a:srgbClr val="FFFFFF"/>
                </a:solidFill>
                <a:latin typeface="Open Sans"/>
                <a:ea typeface="Open Sans"/>
                <a:cs typeface="Open Sans"/>
                <a:sym typeface="Open Sans"/>
              </a:rPr>
              <a:t> </a:t>
            </a:r>
            <a:r>
              <a:rPr lang="ru-RU" sz="2700" dirty="0" err="1">
                <a:solidFill>
                  <a:srgbClr val="FFFFFF"/>
                </a:solidFill>
                <a:latin typeface="Open Sans"/>
                <a:ea typeface="Open Sans"/>
                <a:cs typeface="Open Sans"/>
                <a:sym typeface="Open Sans"/>
              </a:rPr>
              <a:t>спрямування</a:t>
            </a:r>
            <a:r>
              <a:rPr lang="ru-RU" sz="2700" dirty="0">
                <a:solidFill>
                  <a:srgbClr val="FFFFFF"/>
                </a:solidFill>
                <a:latin typeface="Open Sans"/>
                <a:ea typeface="Open Sans"/>
                <a:cs typeface="Open Sans"/>
                <a:sym typeface="Open Sans"/>
              </a:rPr>
              <a:t>,</a:t>
            </a:r>
          </a:p>
          <a:p>
            <a:pPr algn="ctr">
              <a:lnSpc>
                <a:spcPts val="3051"/>
              </a:lnSpc>
            </a:pPr>
            <a:r>
              <a:rPr lang="ru-RU" sz="2700" dirty="0" err="1">
                <a:solidFill>
                  <a:srgbClr val="FFFFFF"/>
                </a:solidFill>
                <a:latin typeface="Open Sans"/>
                <a:ea typeface="Open Sans"/>
                <a:cs typeface="Open Sans"/>
                <a:sym typeface="Open Sans"/>
              </a:rPr>
              <a:t>конкурси</a:t>
            </a:r>
            <a:r>
              <a:rPr lang="ru-RU" sz="2700" dirty="0">
                <a:solidFill>
                  <a:srgbClr val="FFFFFF"/>
                </a:solidFill>
                <a:latin typeface="Open Sans"/>
                <a:ea typeface="Open Sans"/>
                <a:cs typeface="Open Sans"/>
                <a:sym typeface="Open Sans"/>
              </a:rPr>
              <a:t> </a:t>
            </a:r>
            <a:r>
              <a:rPr lang="ru-RU" sz="2700" dirty="0" err="1">
                <a:solidFill>
                  <a:srgbClr val="FFFFFF"/>
                </a:solidFill>
                <a:latin typeface="Open Sans"/>
                <a:ea typeface="Open Sans"/>
                <a:cs typeface="Open Sans"/>
                <a:sym typeface="Open Sans"/>
              </a:rPr>
              <a:t>творчої</a:t>
            </a:r>
            <a:r>
              <a:rPr lang="ru-RU" sz="2700" dirty="0">
                <a:solidFill>
                  <a:srgbClr val="FFFFFF"/>
                </a:solidFill>
                <a:latin typeface="Open Sans"/>
                <a:ea typeface="Open Sans"/>
                <a:cs typeface="Open Sans"/>
                <a:sym typeface="Open Sans"/>
              </a:rPr>
              <a:t> </a:t>
            </a:r>
            <a:r>
              <a:rPr lang="ru-RU" sz="2700" dirty="0" err="1">
                <a:solidFill>
                  <a:srgbClr val="FFFFFF"/>
                </a:solidFill>
                <a:latin typeface="Open Sans"/>
                <a:ea typeface="Open Sans"/>
                <a:cs typeface="Open Sans"/>
                <a:sym typeface="Open Sans"/>
              </a:rPr>
              <a:t>майстерності</a:t>
            </a:r>
            <a:r>
              <a:rPr lang="ru-RU" sz="2700" dirty="0">
                <a:solidFill>
                  <a:srgbClr val="FFFFFF"/>
                </a:solidFill>
                <a:latin typeface="Open Sans"/>
                <a:ea typeface="Open Sans"/>
                <a:cs typeface="Open Sans"/>
                <a:sym typeface="Open Sans"/>
              </a:rPr>
              <a:t> та </a:t>
            </a:r>
            <a:r>
              <a:rPr lang="ru-RU" sz="2700" dirty="0" err="1">
                <a:solidFill>
                  <a:srgbClr val="FFFFFF"/>
                </a:solidFill>
                <a:latin typeface="Open Sans"/>
                <a:ea typeface="Open Sans"/>
                <a:cs typeface="Open Sans"/>
                <a:sym typeface="Open Sans"/>
              </a:rPr>
              <a:t>технологій</a:t>
            </a:r>
            <a:r>
              <a:rPr lang="ru-RU" sz="2700" dirty="0">
                <a:solidFill>
                  <a:srgbClr val="FFFFFF"/>
                </a:solidFill>
                <a:latin typeface="Open Sans"/>
                <a:ea typeface="Open Sans"/>
                <a:cs typeface="Open Sans"/>
                <a:sym typeface="Open Sans"/>
              </a:rPr>
              <a:t>,</a:t>
            </a:r>
          </a:p>
          <a:p>
            <a:pPr algn="ctr">
              <a:lnSpc>
                <a:spcPts val="3051"/>
              </a:lnSpc>
            </a:pPr>
            <a:r>
              <a:rPr lang="ru-RU" sz="2700" dirty="0" err="1">
                <a:solidFill>
                  <a:srgbClr val="FFFFFF"/>
                </a:solidFill>
                <a:latin typeface="Open Sans"/>
                <a:ea typeface="Open Sans"/>
                <a:cs typeface="Open Sans"/>
                <a:sym typeface="Open Sans"/>
              </a:rPr>
              <a:t>художні</a:t>
            </a:r>
            <a:r>
              <a:rPr lang="ru-RU" sz="2700" dirty="0">
                <a:solidFill>
                  <a:srgbClr val="FFFFFF"/>
                </a:solidFill>
                <a:latin typeface="Open Sans"/>
                <a:ea typeface="Open Sans"/>
                <a:cs typeface="Open Sans"/>
                <a:sym typeface="Open Sans"/>
              </a:rPr>
              <a:t> </a:t>
            </a:r>
            <a:r>
              <a:rPr lang="ru-RU" sz="2700" dirty="0" err="1">
                <a:solidFill>
                  <a:srgbClr val="FFFFFF"/>
                </a:solidFill>
                <a:latin typeface="Open Sans"/>
                <a:ea typeface="Open Sans"/>
                <a:cs typeface="Open Sans"/>
                <a:sym typeface="Open Sans"/>
              </a:rPr>
              <a:t>конкурси</a:t>
            </a:r>
            <a:endParaRPr lang="en-US" sz="2700" dirty="0">
              <a:solidFill>
                <a:srgbClr val="FFFFFF"/>
              </a:solidFill>
              <a:latin typeface="Open Sans"/>
              <a:ea typeface="Open Sans"/>
              <a:cs typeface="Open Sans"/>
              <a:sym typeface="Open Sans"/>
            </a:endParaRPr>
          </a:p>
          <a:p>
            <a:pPr algn="ctr">
              <a:lnSpc>
                <a:spcPts val="3051"/>
              </a:lnSpc>
            </a:pPr>
            <a:endParaRPr lang="en-US" sz="2700" dirty="0">
              <a:solidFill>
                <a:srgbClr val="FFFFFF"/>
              </a:solidFill>
              <a:latin typeface="Open Sans"/>
              <a:ea typeface="Open Sans"/>
              <a:cs typeface="Open Sans"/>
              <a:sym typeface="Open Sans"/>
            </a:endParaRPr>
          </a:p>
        </p:txBody>
      </p:sp>
      <p:sp>
        <p:nvSpPr>
          <p:cNvPr id="16" name="TextBox 16"/>
          <p:cNvSpPr txBox="1"/>
          <p:nvPr/>
        </p:nvSpPr>
        <p:spPr>
          <a:xfrm>
            <a:off x="4943954" y="1133291"/>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ПЕДАГОГІЧНА ДІЯЛЬНІСТЬ</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58823"/>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2331773" y="2529840"/>
            <a:ext cx="6747331" cy="2681478"/>
          </a:xfrm>
          <a:prstGeom prst="rect">
            <a:avLst/>
          </a:prstGeom>
        </p:spPr>
        <p:txBody>
          <a:bodyPr lIns="0" tIns="0" rIns="0" bIns="0" rtlCol="0" anchor="t">
            <a:spAutoFit/>
          </a:bodyPr>
          <a:lstStyle/>
          <a:p>
            <a:pPr algn="ctr">
              <a:lnSpc>
                <a:spcPts val="3051"/>
              </a:lnSpc>
            </a:pPr>
            <a:r>
              <a:rPr lang="en-US" sz="2700" dirty="0" err="1">
                <a:solidFill>
                  <a:srgbClr val="FFFFFF"/>
                </a:solidFill>
                <a:latin typeface="Open Sans"/>
                <a:ea typeface="Open Sans"/>
                <a:cs typeface="Open Sans"/>
                <a:sym typeface="Open Sans"/>
              </a:rPr>
              <a:t>Методична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робота</a:t>
            </a:r>
            <a:r>
              <a:rPr lang="en-US" sz="2700" dirty="0">
                <a:solidFill>
                  <a:srgbClr val="FFFFFF"/>
                </a:solidFill>
                <a:latin typeface="Open Sans"/>
                <a:ea typeface="Open Sans"/>
                <a:cs typeface="Open Sans"/>
                <a:sym typeface="Open Sans"/>
              </a:rPr>
              <a:t> у 2024-2025 н. р. </a:t>
            </a:r>
            <a:r>
              <a:rPr lang="en-US" sz="2700" dirty="0" err="1">
                <a:solidFill>
                  <a:srgbClr val="FFFFFF"/>
                </a:solidFill>
                <a:latin typeface="Open Sans"/>
                <a:ea typeface="Open Sans"/>
                <a:cs typeface="Open Sans"/>
                <a:sym typeface="Open Sans"/>
              </a:rPr>
              <a:t>спрямовувалася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реалізацію</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науково-методичної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проблеми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Реалізація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сучасних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підходів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щодо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формування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позитивного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іміджу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освітнього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закладу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шляхом</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розбудови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внутрішньої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системи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забезпечення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якості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освіти</a:t>
            </a:r>
            <a:r>
              <a:rPr lang="en-US" sz="2700" dirty="0">
                <a:solidFill>
                  <a:srgbClr val="FFFFFF"/>
                </a:solidFill>
                <a:latin typeface="Open Sans"/>
                <a:ea typeface="Open Sans"/>
                <a:cs typeface="Open Sans"/>
                <a:sym typeface="Open Sans"/>
              </a:rPr>
              <a:t>».</a:t>
            </a:r>
          </a:p>
        </p:txBody>
      </p:sp>
      <p:grpSp>
        <p:nvGrpSpPr>
          <p:cNvPr id="14" name="Group 14"/>
          <p:cNvGrpSpPr/>
          <p:nvPr/>
        </p:nvGrpSpPr>
        <p:grpSpPr>
          <a:xfrm>
            <a:off x="1028700" y="5797199"/>
            <a:ext cx="4528940" cy="3322045"/>
            <a:chOff x="0" y="0"/>
            <a:chExt cx="4198620" cy="3079750"/>
          </a:xfrm>
        </p:grpSpPr>
        <p:sp>
          <p:nvSpPr>
            <p:cNvPr id="15" name="Freeform 15"/>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16" name="Group 16"/>
          <p:cNvGrpSpPr/>
          <p:nvPr/>
        </p:nvGrpSpPr>
        <p:grpSpPr>
          <a:xfrm>
            <a:off x="1517851" y="5842360"/>
            <a:ext cx="4467372" cy="3276884"/>
            <a:chOff x="0" y="0"/>
            <a:chExt cx="4198620" cy="3079750"/>
          </a:xfrm>
        </p:grpSpPr>
        <p:sp>
          <p:nvSpPr>
            <p:cNvPr id="17" name="Freeform 17"/>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6"/>
              <a:stretch>
                <a:fillRect l="-4949" r="-4949"/>
              </a:stretch>
            </a:blipFill>
          </p:spPr>
        </p:sp>
      </p:grpSp>
      <p:grpSp>
        <p:nvGrpSpPr>
          <p:cNvPr id="18" name="Group 18"/>
          <p:cNvGrpSpPr/>
          <p:nvPr/>
        </p:nvGrpSpPr>
        <p:grpSpPr>
          <a:xfrm>
            <a:off x="10425210" y="2162303"/>
            <a:ext cx="4281620" cy="3140632"/>
            <a:chOff x="0" y="0"/>
            <a:chExt cx="4198620" cy="3079750"/>
          </a:xfrm>
        </p:grpSpPr>
        <p:sp>
          <p:nvSpPr>
            <p:cNvPr id="19" name="Freeform 19"/>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20" name="Group 20"/>
          <p:cNvGrpSpPr/>
          <p:nvPr/>
        </p:nvGrpSpPr>
        <p:grpSpPr>
          <a:xfrm>
            <a:off x="9583246" y="2162303"/>
            <a:ext cx="4676135" cy="3430015"/>
            <a:chOff x="0" y="0"/>
            <a:chExt cx="4198620" cy="3079750"/>
          </a:xfrm>
        </p:grpSpPr>
        <p:sp>
          <p:nvSpPr>
            <p:cNvPr id="21" name="Freeform 21"/>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7"/>
              <a:stretch>
                <a:fillRect l="-4949" r="-4949"/>
              </a:stretch>
            </a:blipFill>
          </p:spPr>
        </p:sp>
      </p:grpSp>
      <p:sp>
        <p:nvSpPr>
          <p:cNvPr id="22" name="Freeform 22"/>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Freeform 23"/>
          <p:cNvSpPr/>
          <p:nvPr/>
        </p:nvSpPr>
        <p:spPr>
          <a:xfrm flipH="1">
            <a:off x="14906897" y="1028700"/>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TextBox 24"/>
          <p:cNvSpPr txBox="1"/>
          <p:nvPr/>
        </p:nvSpPr>
        <p:spPr>
          <a:xfrm>
            <a:off x="4943954" y="1133291"/>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ПЕДАГОГІЧНА ДІЯЛЬНІСТЬ</a:t>
            </a:r>
          </a:p>
        </p:txBody>
      </p:sp>
      <p:sp>
        <p:nvSpPr>
          <p:cNvPr id="25" name="TextBox 25"/>
          <p:cNvSpPr txBox="1"/>
          <p:nvPr/>
        </p:nvSpPr>
        <p:spPr>
          <a:xfrm>
            <a:off x="7165777" y="6716325"/>
            <a:ext cx="9511072" cy="1192634"/>
          </a:xfrm>
          <a:prstGeom prst="rect">
            <a:avLst/>
          </a:prstGeom>
        </p:spPr>
        <p:txBody>
          <a:bodyPr lIns="0" tIns="0" rIns="0" bIns="0" rtlCol="0" anchor="t">
            <a:spAutoFit/>
          </a:bodyPr>
          <a:lstStyle/>
          <a:p>
            <a:pPr algn="ctr">
              <a:lnSpc>
                <a:spcPts val="3051"/>
              </a:lnSpc>
            </a:pPr>
            <a:r>
              <a:rPr lang="en-US" sz="2700" dirty="0" err="1">
                <a:solidFill>
                  <a:srgbClr val="FFFFFF"/>
                </a:solidFill>
                <a:latin typeface="Open Sans"/>
                <a:ea typeface="Open Sans"/>
                <a:cs typeface="Open Sans"/>
                <a:sym typeface="Open Sans"/>
              </a:rPr>
              <a:t>Протягом</a:t>
            </a:r>
            <a:r>
              <a:rPr lang="en-US" sz="2700" dirty="0">
                <a:solidFill>
                  <a:srgbClr val="FFFFFF"/>
                </a:solidFill>
                <a:latin typeface="Open Sans"/>
                <a:ea typeface="Open Sans"/>
                <a:cs typeface="Open Sans"/>
                <a:sym typeface="Open Sans"/>
              </a:rPr>
              <a:t> 2024-2025 н. р. </a:t>
            </a:r>
            <a:r>
              <a:rPr lang="en-US" sz="2700" dirty="0" err="1">
                <a:solidFill>
                  <a:srgbClr val="FFFFFF"/>
                </a:solidFill>
                <a:latin typeface="Open Sans"/>
                <a:ea typeface="Open Sans"/>
                <a:cs typeface="Open Sans"/>
                <a:sym typeface="Open Sans"/>
              </a:rPr>
              <a:t>ефективно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працювали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циклові</a:t>
            </a:r>
            <a:r>
              <a:rPr lang="en-US" sz="2700" dirty="0">
                <a:solidFill>
                  <a:srgbClr val="FFFFFF"/>
                </a:solidFill>
                <a:latin typeface="Open Sans"/>
                <a:ea typeface="Open Sans"/>
                <a:cs typeface="Open Sans"/>
                <a:sym typeface="Open Sans"/>
              </a:rPr>
              <a:t> </a:t>
            </a:r>
            <a:r>
              <a:rPr lang="uk-UA" sz="2700" dirty="0" smtClean="0">
                <a:solidFill>
                  <a:srgbClr val="FFFFFF"/>
                </a:solidFill>
                <a:latin typeface="Open Sans"/>
                <a:ea typeface="Open Sans"/>
                <a:cs typeface="Open Sans"/>
                <a:sym typeface="Open Sans"/>
              </a:rPr>
              <a:t>професійні спільноти</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вчителів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початкових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класів</a:t>
            </a:r>
            <a:r>
              <a:rPr lang="en-US" sz="2700" dirty="0">
                <a:solidFill>
                  <a:srgbClr val="FFFFFF"/>
                </a:solidFill>
                <a:latin typeface="Open Sans"/>
                <a:ea typeface="Open Sans"/>
                <a:cs typeface="Open Sans"/>
                <a:sym typeface="Open Sans"/>
              </a:rPr>
              <a:t>, </a:t>
            </a:r>
            <a:r>
              <a:rPr lang="uk-UA" sz="2700" dirty="0" smtClean="0">
                <a:solidFill>
                  <a:srgbClr val="FFFFFF"/>
                </a:solidFill>
                <a:latin typeface="Open Sans"/>
                <a:ea typeface="Open Sans"/>
                <a:cs typeface="Open Sans"/>
                <a:sym typeface="Open Sans"/>
              </a:rPr>
              <a:t>та</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класних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керівників</a:t>
            </a:r>
            <a:r>
              <a:rPr lang="en-US" sz="2700" dirty="0">
                <a:solidFill>
                  <a:srgbClr val="FFFFFF"/>
                </a:solidFill>
                <a:latin typeface="Open Sans"/>
                <a:ea typeface="Open Sans"/>
                <a:cs typeface="Open Sans"/>
                <a:sym typeface="Open Sans"/>
              </a:rPr>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sp>
      <p:grpSp>
        <p:nvGrpSpPr>
          <p:cNvPr id="3" name="Group 3"/>
          <p:cNvGrpSpPr/>
          <p:nvPr/>
        </p:nvGrpSpPr>
        <p:grpSpPr>
          <a:xfrm>
            <a:off x="533400" y="581677"/>
            <a:ext cx="17221200" cy="9315005"/>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4">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4">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4">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TextBox 13"/>
          <p:cNvSpPr txBox="1"/>
          <p:nvPr/>
        </p:nvSpPr>
        <p:spPr>
          <a:xfrm>
            <a:off x="1028700" y="2382214"/>
            <a:ext cx="10972014" cy="1590179"/>
          </a:xfrm>
          <a:prstGeom prst="rect">
            <a:avLst/>
          </a:prstGeom>
        </p:spPr>
        <p:txBody>
          <a:bodyPr lIns="0" tIns="0" rIns="0" bIns="0" rtlCol="0" anchor="t">
            <a:spAutoFit/>
          </a:bodyPr>
          <a:lstStyle/>
          <a:p>
            <a:pPr algn="ctr">
              <a:lnSpc>
                <a:spcPts val="3051"/>
              </a:lnSpc>
            </a:pPr>
            <a:r>
              <a:rPr lang="en-US" sz="2700" dirty="0" smtClean="0">
                <a:solidFill>
                  <a:srgbClr val="FFFFFF"/>
                </a:solidFill>
                <a:latin typeface="Open Sans"/>
                <a:ea typeface="Open Sans"/>
                <a:cs typeface="Open Sans"/>
                <a:sym typeface="Open Sans"/>
              </a:rPr>
              <a:t> </a:t>
            </a:r>
            <a:r>
              <a:rPr lang="uk-UA" sz="2700" dirty="0" smtClean="0">
                <a:solidFill>
                  <a:srgbClr val="FFFFFF"/>
                </a:solidFill>
                <a:latin typeface="Open Sans"/>
                <a:ea typeface="Open Sans"/>
                <a:cs typeface="Open Sans"/>
                <a:sym typeface="Open Sans"/>
              </a:rPr>
              <a:t>У 2024-2025н.р. атестувалося 3 педагогічних працівників. </a:t>
            </a:r>
          </a:p>
          <a:p>
            <a:pPr algn="ctr">
              <a:lnSpc>
                <a:spcPts val="3051"/>
              </a:lnSpc>
            </a:pPr>
            <a:r>
              <a:rPr lang="uk-UA" sz="2700" dirty="0" smtClean="0">
                <a:solidFill>
                  <a:srgbClr val="FFFFFF"/>
                </a:solidFill>
                <a:latin typeface="Open Sans"/>
                <a:ea typeface="Open Sans"/>
                <a:cs typeface="Open Sans"/>
                <a:sym typeface="Open Sans"/>
              </a:rPr>
              <a:t>За результатами атестації всім трьом педагогам, як вчителям присвоєно кваліфікаційну категорію «спеціаліст ІІ категорії», 2 з них встановлено 9 та 11 тарифні розряди, як керівникам гуртків</a:t>
            </a:r>
            <a:endParaRPr lang="en-US" sz="2700" dirty="0">
              <a:solidFill>
                <a:srgbClr val="FFFFFF"/>
              </a:solidFill>
              <a:latin typeface="Open Sans"/>
              <a:ea typeface="Open Sans"/>
              <a:cs typeface="Open Sans"/>
              <a:sym typeface="Open Sans"/>
            </a:endParaRPr>
          </a:p>
        </p:txBody>
      </p:sp>
      <p:grpSp>
        <p:nvGrpSpPr>
          <p:cNvPr id="14" name="Group 14"/>
          <p:cNvGrpSpPr/>
          <p:nvPr/>
        </p:nvGrpSpPr>
        <p:grpSpPr>
          <a:xfrm>
            <a:off x="1028700" y="5797199"/>
            <a:ext cx="4528940" cy="3322045"/>
            <a:chOff x="0" y="0"/>
            <a:chExt cx="4198620" cy="3079750"/>
          </a:xfrm>
        </p:grpSpPr>
        <p:sp>
          <p:nvSpPr>
            <p:cNvPr id="15" name="Freeform 15"/>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16" name="Group 16"/>
          <p:cNvGrpSpPr/>
          <p:nvPr/>
        </p:nvGrpSpPr>
        <p:grpSpPr>
          <a:xfrm>
            <a:off x="1028700" y="6035242"/>
            <a:ext cx="4898244" cy="3592935"/>
            <a:chOff x="0" y="0"/>
            <a:chExt cx="4198620" cy="3079750"/>
          </a:xfrm>
        </p:grpSpPr>
        <p:sp>
          <p:nvSpPr>
            <p:cNvPr id="17" name="Freeform 17"/>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7"/>
              <a:stretch>
                <a:fillRect l="-4949" r="-4949"/>
              </a:stretch>
            </a:blipFill>
          </p:spPr>
        </p:sp>
      </p:grpSp>
      <p:grpSp>
        <p:nvGrpSpPr>
          <p:cNvPr id="18" name="Group 18"/>
          <p:cNvGrpSpPr/>
          <p:nvPr/>
        </p:nvGrpSpPr>
        <p:grpSpPr>
          <a:xfrm>
            <a:off x="12977680" y="2162303"/>
            <a:ext cx="4281620" cy="3140632"/>
            <a:chOff x="0" y="0"/>
            <a:chExt cx="4198620" cy="3079750"/>
          </a:xfrm>
        </p:grpSpPr>
        <p:sp>
          <p:nvSpPr>
            <p:cNvPr id="19" name="Freeform 19"/>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20" name="Group 20"/>
          <p:cNvGrpSpPr/>
          <p:nvPr/>
        </p:nvGrpSpPr>
        <p:grpSpPr>
          <a:xfrm>
            <a:off x="12000714" y="2340802"/>
            <a:ext cx="4676135" cy="3430015"/>
            <a:chOff x="0" y="0"/>
            <a:chExt cx="4198620" cy="3079750"/>
          </a:xfrm>
        </p:grpSpPr>
        <p:sp>
          <p:nvSpPr>
            <p:cNvPr id="21" name="Freeform 21"/>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8"/>
              <a:stretch>
                <a:fillRect l="-4949" r="-4949"/>
              </a:stretch>
            </a:blipFill>
          </p:spPr>
        </p:sp>
      </p:grpSp>
      <p:sp>
        <p:nvSpPr>
          <p:cNvPr id="22" name="Freeform 22"/>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Freeform 23"/>
          <p:cNvSpPr/>
          <p:nvPr/>
        </p:nvSpPr>
        <p:spPr>
          <a:xfrm flipH="1">
            <a:off x="14906897" y="1028700"/>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TextBox 24"/>
          <p:cNvSpPr txBox="1"/>
          <p:nvPr/>
        </p:nvSpPr>
        <p:spPr>
          <a:xfrm>
            <a:off x="4943954" y="1133291"/>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ПЕДАГОГІЧНА ДІЯЛЬНІСТЬ</a:t>
            </a:r>
          </a:p>
        </p:txBody>
      </p:sp>
      <p:sp>
        <p:nvSpPr>
          <p:cNvPr id="25" name="TextBox 25"/>
          <p:cNvSpPr txBox="1"/>
          <p:nvPr/>
        </p:nvSpPr>
        <p:spPr>
          <a:xfrm>
            <a:off x="7165777" y="6716325"/>
            <a:ext cx="9511072" cy="3180358"/>
          </a:xfrm>
          <a:prstGeom prst="rect">
            <a:avLst/>
          </a:prstGeom>
        </p:spPr>
        <p:txBody>
          <a:bodyPr lIns="0" tIns="0" rIns="0" bIns="0" rtlCol="0" anchor="t">
            <a:spAutoFit/>
          </a:bodyPr>
          <a:lstStyle/>
          <a:p>
            <a:pPr algn="ctr">
              <a:lnSpc>
                <a:spcPts val="3051"/>
              </a:lnSpc>
            </a:pPr>
            <a:r>
              <a:rPr lang="en-US" sz="2700" dirty="0" err="1">
                <a:solidFill>
                  <a:srgbClr val="FFFFFF"/>
                </a:solidFill>
                <a:latin typeface="Open Sans"/>
                <a:ea typeface="Open Sans"/>
                <a:cs typeface="Open Sans"/>
                <a:sym typeface="Open Sans"/>
              </a:rPr>
              <a:t>Педагогічними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працівниками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які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атестувалися</a:t>
            </a:r>
            <a:r>
              <a:rPr lang="en-US" sz="2700" dirty="0">
                <a:solidFill>
                  <a:srgbClr val="FFFFFF"/>
                </a:solidFill>
                <a:latin typeface="Open Sans"/>
                <a:ea typeface="Open Sans"/>
                <a:cs typeface="Open Sans"/>
                <a:sym typeface="Open Sans"/>
              </a:rPr>
              <a:t> у 2024-2025 н. р., в </a:t>
            </a:r>
            <a:r>
              <a:rPr lang="en-US" sz="2700" dirty="0" err="1">
                <a:solidFill>
                  <a:srgbClr val="FFFFFF"/>
                </a:solidFill>
                <a:latin typeface="Open Sans"/>
                <a:ea typeface="Open Sans"/>
                <a:cs typeface="Open Sans"/>
                <a:sym typeface="Open Sans"/>
              </a:rPr>
              <a:t>межах</a:t>
            </a:r>
            <a:r>
              <a:rPr lang="en-US" sz="2700" dirty="0">
                <a:solidFill>
                  <a:srgbClr val="FFFFFF"/>
                </a:solidFill>
                <a:latin typeface="Open Sans"/>
                <a:ea typeface="Open Sans"/>
                <a:cs typeface="Open Sans"/>
                <a:sym typeface="Open Sans"/>
              </a:rPr>
              <a:t> </a:t>
            </a:r>
            <a:r>
              <a:rPr lang="uk-UA" sz="2700" dirty="0" smtClean="0">
                <a:solidFill>
                  <a:srgbClr val="FFFFFF"/>
                </a:solidFill>
                <a:latin typeface="Open Sans"/>
                <a:ea typeface="Open Sans"/>
                <a:cs typeface="Open Sans"/>
                <a:sym typeface="Open Sans"/>
              </a:rPr>
              <a:t>атестаційног</a:t>
            </a:r>
            <a:r>
              <a:rPr lang="uk-UA" sz="2700" dirty="0" smtClean="0">
                <a:solidFill>
                  <a:srgbClr val="FFFFFF"/>
                </a:solidFill>
                <a:latin typeface="Open Sans"/>
                <a:ea typeface="Open Sans"/>
                <a:cs typeface="Open Sans"/>
                <a:sym typeface="Open Sans"/>
              </a:rPr>
              <a:t>о періоду взяли участь у засіданнях професійних спільнот громади, де мали змогу продемонструвати сої напрацювання та поділитися досвідом  роботи. У гімназії педагоги </a:t>
            </a:r>
            <a:r>
              <a:rPr lang="en-US" sz="2700" dirty="0" smtClean="0">
                <a:solidFill>
                  <a:srgbClr val="FFFFFF"/>
                </a:solidFill>
                <a:latin typeface="Open Sans"/>
                <a:ea typeface="Open Sans"/>
                <a:cs typeface="Open Sans"/>
                <a:sym typeface="Open Sans"/>
              </a:rPr>
              <a:t> </a:t>
            </a:r>
            <a:r>
              <a:rPr lang="en-US" sz="2700" dirty="0" err="1" smtClean="0">
                <a:solidFill>
                  <a:srgbClr val="FFFFFF"/>
                </a:solidFill>
                <a:latin typeface="Open Sans"/>
                <a:ea typeface="Open Sans"/>
                <a:cs typeface="Open Sans"/>
                <a:sym typeface="Open Sans"/>
              </a:rPr>
              <a:t>прове</a:t>
            </a:r>
            <a:r>
              <a:rPr lang="uk-UA" sz="2700" dirty="0" err="1" smtClean="0">
                <a:solidFill>
                  <a:srgbClr val="FFFFFF"/>
                </a:solidFill>
                <a:latin typeface="Open Sans"/>
                <a:ea typeface="Open Sans"/>
                <a:cs typeface="Open Sans"/>
                <a:sym typeface="Open Sans"/>
              </a:rPr>
              <a:t>ли</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відкриті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уроки</a:t>
            </a:r>
            <a:r>
              <a:rPr lang="en-US" sz="2700" dirty="0">
                <a:solidFill>
                  <a:srgbClr val="FFFFFF"/>
                </a:solidFill>
                <a:latin typeface="Open Sans"/>
                <a:ea typeface="Open Sans"/>
                <a:cs typeface="Open Sans"/>
                <a:sym typeface="Open Sans"/>
              </a:rPr>
              <a:t> і </a:t>
            </a:r>
            <a:r>
              <a:rPr lang="en-US" sz="2700" dirty="0" err="1">
                <a:solidFill>
                  <a:srgbClr val="FFFFFF"/>
                </a:solidFill>
                <a:latin typeface="Open Sans"/>
                <a:ea typeface="Open Sans"/>
                <a:cs typeface="Open Sans"/>
                <a:sym typeface="Open Sans"/>
              </a:rPr>
              <a:t>виховні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заходи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під</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час</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яких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вчителі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продемонстрували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методику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використання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інноваційних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технологій</a:t>
            </a:r>
            <a:r>
              <a:rPr lang="en-US" sz="2700" dirty="0">
                <a:solidFill>
                  <a:srgbClr val="FFFFFF"/>
                </a:solidFill>
                <a:latin typeface="Open Sans"/>
                <a:ea typeface="Open Sans"/>
                <a:cs typeface="Open Sans"/>
                <a:sym typeface="Open Sans"/>
              </a:rPr>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346279" y="514162"/>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13"/>
          <p:cNvGrpSpPr/>
          <p:nvPr/>
        </p:nvGrpSpPr>
        <p:grpSpPr>
          <a:xfrm>
            <a:off x="1028700" y="5797199"/>
            <a:ext cx="4528940" cy="3322045"/>
            <a:chOff x="0" y="0"/>
            <a:chExt cx="4198620" cy="3079750"/>
          </a:xfrm>
        </p:grpSpPr>
        <p:sp>
          <p:nvSpPr>
            <p:cNvPr id="14" name="Freeform 14"/>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15" name="Group 15"/>
          <p:cNvGrpSpPr/>
          <p:nvPr/>
        </p:nvGrpSpPr>
        <p:grpSpPr>
          <a:xfrm>
            <a:off x="1200725" y="5526309"/>
            <a:ext cx="4898244" cy="3592935"/>
            <a:chOff x="0" y="0"/>
            <a:chExt cx="4198620" cy="3079750"/>
          </a:xfrm>
        </p:grpSpPr>
        <p:sp>
          <p:nvSpPr>
            <p:cNvPr id="16" name="Freeform 16"/>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6"/>
              <a:stretch>
                <a:fillRect l="-4949" r="-4949"/>
              </a:stretch>
            </a:blipFill>
          </p:spPr>
        </p:sp>
      </p:grpSp>
      <p:grpSp>
        <p:nvGrpSpPr>
          <p:cNvPr id="17" name="Group 17"/>
          <p:cNvGrpSpPr/>
          <p:nvPr/>
        </p:nvGrpSpPr>
        <p:grpSpPr>
          <a:xfrm>
            <a:off x="12977680" y="2162303"/>
            <a:ext cx="4281620" cy="3140632"/>
            <a:chOff x="0" y="0"/>
            <a:chExt cx="4198620" cy="3079750"/>
          </a:xfrm>
        </p:grpSpPr>
        <p:sp>
          <p:nvSpPr>
            <p:cNvPr id="18" name="Freeform 18"/>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19" name="Group 19"/>
          <p:cNvGrpSpPr/>
          <p:nvPr/>
        </p:nvGrpSpPr>
        <p:grpSpPr>
          <a:xfrm>
            <a:off x="12000714" y="2340802"/>
            <a:ext cx="4676135" cy="3430015"/>
            <a:chOff x="0" y="0"/>
            <a:chExt cx="4198620" cy="3079750"/>
          </a:xfrm>
        </p:grpSpPr>
        <p:sp>
          <p:nvSpPr>
            <p:cNvPr id="20" name="Freeform 20"/>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7"/>
              <a:stretch>
                <a:fillRect l="-4949" r="-4949"/>
              </a:stretch>
            </a:blipFill>
          </p:spPr>
        </p:sp>
      </p:grpSp>
      <p:sp>
        <p:nvSpPr>
          <p:cNvPr id="21" name="Freeform 21"/>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flipH="1">
            <a:off x="14906897" y="1028700"/>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TextBox 23"/>
          <p:cNvSpPr txBox="1"/>
          <p:nvPr/>
        </p:nvSpPr>
        <p:spPr>
          <a:xfrm>
            <a:off x="2331773" y="2624005"/>
            <a:ext cx="8775560" cy="1590179"/>
          </a:xfrm>
          <a:prstGeom prst="rect">
            <a:avLst/>
          </a:prstGeom>
        </p:spPr>
        <p:txBody>
          <a:bodyPr lIns="0" tIns="0" rIns="0" bIns="0" rtlCol="0" anchor="t">
            <a:spAutoFit/>
          </a:bodyPr>
          <a:lstStyle/>
          <a:p>
            <a:pPr algn="ctr">
              <a:lnSpc>
                <a:spcPts val="3051"/>
              </a:lnSpc>
            </a:pPr>
            <a:r>
              <a:rPr lang="en-US" sz="2700" dirty="0" err="1">
                <a:solidFill>
                  <a:srgbClr val="FFFFFF"/>
                </a:solidFill>
                <a:latin typeface="Open Sans"/>
                <a:ea typeface="Open Sans"/>
                <a:cs typeface="Open Sans"/>
                <a:sym typeface="Open Sans"/>
              </a:rPr>
              <a:t>Не</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менш</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важливим</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завданням</a:t>
            </a:r>
            <a:r>
              <a:rPr lang="en-US" sz="2700" dirty="0">
                <a:solidFill>
                  <a:srgbClr val="FFFFFF"/>
                </a:solidFill>
                <a:latin typeface="Open Sans"/>
                <a:ea typeface="Open Sans"/>
                <a:cs typeface="Open Sans"/>
                <a:sym typeface="Open Sans"/>
              </a:rPr>
              <a:t> в </a:t>
            </a:r>
            <a:r>
              <a:rPr lang="en-US" sz="2700" dirty="0" err="1">
                <a:solidFill>
                  <a:srgbClr val="FFFFFF"/>
                </a:solidFill>
                <a:latin typeface="Open Sans"/>
                <a:ea typeface="Open Sans"/>
                <a:cs typeface="Open Sans"/>
                <a:sym typeface="Open Sans"/>
              </a:rPr>
              <a:t>умовах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воєнного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стану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стала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якісна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організація</a:t>
            </a:r>
            <a:r>
              <a:rPr lang="en-US" sz="2700" dirty="0">
                <a:solidFill>
                  <a:srgbClr val="FFFFFF"/>
                </a:solidFill>
                <a:latin typeface="Open Sans"/>
                <a:ea typeface="Open Sans"/>
                <a:cs typeface="Open Sans"/>
                <a:sym typeface="Open Sans"/>
              </a:rPr>
              <a:t> </a:t>
            </a:r>
            <a:r>
              <a:rPr lang="en-US" sz="2700" dirty="0" err="1" smtClean="0">
                <a:solidFill>
                  <a:srgbClr val="FFFFFF"/>
                </a:solidFill>
                <a:latin typeface="Open Sans"/>
                <a:ea typeface="Open Sans"/>
                <a:cs typeface="Open Sans"/>
                <a:sym typeface="Open Sans"/>
              </a:rPr>
              <a:t>сімейної</a:t>
            </a:r>
            <a:r>
              <a:rPr lang="en-US" sz="2700" dirty="0" smtClean="0">
                <a:solidFill>
                  <a:srgbClr val="FFFFFF"/>
                </a:solidFill>
                <a:latin typeface="Open Sans"/>
                <a:ea typeface="Open Sans"/>
                <a:cs typeface="Open Sans"/>
                <a:sym typeface="Open Sans"/>
              </a:rPr>
              <a:t> </a:t>
            </a:r>
            <a:r>
              <a:rPr lang="en-US" sz="2700" dirty="0" err="1" smtClean="0">
                <a:solidFill>
                  <a:srgbClr val="FFFFFF"/>
                </a:solidFill>
                <a:latin typeface="Open Sans"/>
                <a:ea typeface="Open Sans"/>
                <a:cs typeface="Open Sans"/>
                <a:sym typeface="Open Sans"/>
              </a:rPr>
              <a:t>форми</a:t>
            </a:r>
            <a:r>
              <a:rPr lang="uk-UA" sz="2700" dirty="0" smtClean="0">
                <a:solidFill>
                  <a:srgbClr val="FFFFFF"/>
                </a:solidFill>
                <a:latin typeface="Open Sans"/>
                <a:ea typeface="Open Sans"/>
                <a:cs typeface="Open Sans"/>
                <a:sym typeface="Open Sans"/>
              </a:rPr>
              <a:t> навчання (2 рази на семестр проводяться консультації та контроль знань здобувачів освіти)</a:t>
            </a:r>
            <a:r>
              <a:rPr lang="en-US" sz="2700" dirty="0" smtClean="0">
                <a:solidFill>
                  <a:srgbClr val="FFFFFF"/>
                </a:solidFill>
                <a:latin typeface="Open Sans"/>
                <a:ea typeface="Open Sans"/>
                <a:cs typeface="Open Sans"/>
                <a:sym typeface="Open Sans"/>
              </a:rPr>
              <a:t>. </a:t>
            </a:r>
            <a:endParaRPr lang="en-US" sz="2700" dirty="0">
              <a:solidFill>
                <a:srgbClr val="FFFFFF"/>
              </a:solidFill>
              <a:latin typeface="Open Sans"/>
              <a:ea typeface="Open Sans"/>
              <a:cs typeface="Open Sans"/>
              <a:sym typeface="Open Sans"/>
            </a:endParaRPr>
          </a:p>
        </p:txBody>
      </p:sp>
      <p:sp>
        <p:nvSpPr>
          <p:cNvPr id="24" name="TextBox 24"/>
          <p:cNvSpPr txBox="1"/>
          <p:nvPr/>
        </p:nvSpPr>
        <p:spPr>
          <a:xfrm>
            <a:off x="4943954" y="1133291"/>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ПЕДАГОГІЧНА ДІЯЛЬНІСТЬ</a:t>
            </a:r>
          </a:p>
        </p:txBody>
      </p:sp>
      <p:sp>
        <p:nvSpPr>
          <p:cNvPr id="25" name="TextBox 25"/>
          <p:cNvSpPr txBox="1"/>
          <p:nvPr/>
        </p:nvSpPr>
        <p:spPr>
          <a:xfrm>
            <a:off x="7245178" y="6503245"/>
            <a:ext cx="9511072" cy="1192634"/>
          </a:xfrm>
          <a:prstGeom prst="rect">
            <a:avLst/>
          </a:prstGeom>
        </p:spPr>
        <p:txBody>
          <a:bodyPr lIns="0" tIns="0" rIns="0" bIns="0" rtlCol="0" anchor="t">
            <a:spAutoFit/>
          </a:bodyPr>
          <a:lstStyle/>
          <a:p>
            <a:pPr algn="ctr">
              <a:lnSpc>
                <a:spcPts val="3051"/>
              </a:lnSpc>
            </a:pPr>
            <a:r>
              <a:rPr lang="uk-UA" sz="2700" dirty="0" smtClean="0">
                <a:solidFill>
                  <a:srgbClr val="FFFFFF"/>
                </a:solidFill>
                <a:latin typeface="Open Sans"/>
                <a:ea typeface="Open Sans"/>
                <a:cs typeface="Open Sans"/>
                <a:sym typeface="Open Sans"/>
              </a:rPr>
              <a:t>За потреби  (медичні покази) організовується індивідуальна форма навчання (педагогічний патронаж)</a:t>
            </a:r>
            <a:endParaRPr lang="en-US" sz="2700" dirty="0">
              <a:solidFill>
                <a:srgbClr val="FFFFFF"/>
              </a:solidFill>
              <a:latin typeface="Open Sans"/>
              <a:ea typeface="Open Sans"/>
              <a:cs typeface="Open Sans"/>
              <a:sym typeface="Open San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58823"/>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13"/>
          <p:cNvGrpSpPr/>
          <p:nvPr/>
        </p:nvGrpSpPr>
        <p:grpSpPr>
          <a:xfrm>
            <a:off x="1028700" y="5797199"/>
            <a:ext cx="4528940" cy="3322045"/>
            <a:chOff x="0" y="0"/>
            <a:chExt cx="4198620" cy="3079750"/>
          </a:xfrm>
        </p:grpSpPr>
        <p:sp>
          <p:nvSpPr>
            <p:cNvPr id="14" name="Freeform 14"/>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15" name="Group 15"/>
          <p:cNvGrpSpPr/>
          <p:nvPr/>
        </p:nvGrpSpPr>
        <p:grpSpPr>
          <a:xfrm>
            <a:off x="1200725" y="5526309"/>
            <a:ext cx="4898244" cy="3592935"/>
            <a:chOff x="0" y="0"/>
            <a:chExt cx="4198620" cy="3079750"/>
          </a:xfrm>
        </p:grpSpPr>
        <p:sp>
          <p:nvSpPr>
            <p:cNvPr id="16" name="Freeform 16"/>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6"/>
              <a:stretch>
                <a:fillRect l="-4949" r="-4949"/>
              </a:stretch>
            </a:blipFill>
          </p:spPr>
        </p:sp>
      </p:grpSp>
      <p:grpSp>
        <p:nvGrpSpPr>
          <p:cNvPr id="17" name="Group 17"/>
          <p:cNvGrpSpPr/>
          <p:nvPr/>
        </p:nvGrpSpPr>
        <p:grpSpPr>
          <a:xfrm>
            <a:off x="12977680" y="2162303"/>
            <a:ext cx="4281620" cy="3140632"/>
            <a:chOff x="0" y="0"/>
            <a:chExt cx="4198620" cy="3079750"/>
          </a:xfrm>
        </p:grpSpPr>
        <p:sp>
          <p:nvSpPr>
            <p:cNvPr id="18" name="Freeform 18"/>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19" name="Group 19"/>
          <p:cNvGrpSpPr/>
          <p:nvPr/>
        </p:nvGrpSpPr>
        <p:grpSpPr>
          <a:xfrm>
            <a:off x="12000714" y="2340802"/>
            <a:ext cx="4676135" cy="3430015"/>
            <a:chOff x="0" y="0"/>
            <a:chExt cx="4198620" cy="3079750"/>
          </a:xfrm>
        </p:grpSpPr>
        <p:sp>
          <p:nvSpPr>
            <p:cNvPr id="20" name="Freeform 20"/>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7"/>
              <a:stretch>
                <a:fillRect l="-4949" r="-4949"/>
              </a:stretch>
            </a:blipFill>
          </p:spPr>
        </p:sp>
      </p:grpSp>
      <p:sp>
        <p:nvSpPr>
          <p:cNvPr id="21" name="Freeform 21"/>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flipH="1">
            <a:off x="14906897" y="1028700"/>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TextBox 23"/>
          <p:cNvSpPr txBox="1"/>
          <p:nvPr/>
        </p:nvSpPr>
        <p:spPr>
          <a:xfrm>
            <a:off x="1028700" y="2624005"/>
            <a:ext cx="10690303" cy="2681478"/>
          </a:xfrm>
          <a:prstGeom prst="rect">
            <a:avLst/>
          </a:prstGeom>
        </p:spPr>
        <p:txBody>
          <a:bodyPr lIns="0" tIns="0" rIns="0" bIns="0" rtlCol="0" anchor="t">
            <a:spAutoFit/>
          </a:bodyPr>
          <a:lstStyle/>
          <a:p>
            <a:pPr algn="ctr">
              <a:lnSpc>
                <a:spcPts val="3051"/>
              </a:lnSpc>
            </a:pPr>
            <a:r>
              <a:rPr lang="en-US" sz="2700">
                <a:solidFill>
                  <a:srgbClr val="FFFFFF"/>
                </a:solidFill>
                <a:latin typeface="Open Sans"/>
                <a:ea typeface="Open Sans"/>
                <a:cs typeface="Open Sans"/>
                <a:sym typeface="Open Sans"/>
              </a:rPr>
              <a:t>З метою вдосконалення роботи з забезпечення соціально-правових гарантій дітей пільгового контингенту, їх захисту, створення необхідних умов для повноцінного та різностороннього їх розвитку, налагодження зв’язків і партнерських відносин між сім`єю та школою на початок навчального року були підготовлені списки учнів пільгових категорій, складений соціальний паспорт.</a:t>
            </a:r>
          </a:p>
        </p:txBody>
      </p:sp>
      <p:sp>
        <p:nvSpPr>
          <p:cNvPr id="24" name="TextBox 24"/>
          <p:cNvSpPr txBox="1"/>
          <p:nvPr/>
        </p:nvSpPr>
        <p:spPr>
          <a:xfrm>
            <a:off x="4943954" y="1133291"/>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ПЕДАГОГІЧНА ДІЯЛЬНІСТЬ</a:t>
            </a:r>
          </a:p>
        </p:txBody>
      </p:sp>
      <p:sp>
        <p:nvSpPr>
          <p:cNvPr id="25" name="TextBox 25"/>
          <p:cNvSpPr txBox="1"/>
          <p:nvPr/>
        </p:nvSpPr>
        <p:spPr>
          <a:xfrm>
            <a:off x="7245178" y="6503245"/>
            <a:ext cx="9511072" cy="1590179"/>
          </a:xfrm>
          <a:prstGeom prst="rect">
            <a:avLst/>
          </a:prstGeom>
        </p:spPr>
        <p:txBody>
          <a:bodyPr lIns="0" tIns="0" rIns="0" bIns="0" rtlCol="0" anchor="t">
            <a:spAutoFit/>
          </a:bodyPr>
          <a:lstStyle/>
          <a:p>
            <a:pPr algn="ctr">
              <a:lnSpc>
                <a:spcPts val="3051"/>
              </a:lnSpc>
            </a:pPr>
            <a:r>
              <a:rPr lang="en-US" sz="2700" dirty="0" err="1">
                <a:solidFill>
                  <a:srgbClr val="FFFFFF"/>
                </a:solidFill>
                <a:latin typeface="Open Sans"/>
                <a:ea typeface="Open Sans"/>
                <a:cs typeface="Open Sans"/>
                <a:sym typeface="Open Sans"/>
              </a:rPr>
              <a:t>Робота</a:t>
            </a:r>
            <a:r>
              <a:rPr lang="en-US" sz="2700" dirty="0">
                <a:solidFill>
                  <a:srgbClr val="FFFFFF"/>
                </a:solidFill>
                <a:latin typeface="Open Sans"/>
                <a:ea typeface="Open Sans"/>
                <a:cs typeface="Open Sans"/>
                <a:sym typeface="Open Sans"/>
              </a:rPr>
              <a:t> з </a:t>
            </a:r>
            <a:r>
              <a:rPr lang="en-US" sz="2700" dirty="0" err="1">
                <a:solidFill>
                  <a:srgbClr val="FFFFFF"/>
                </a:solidFill>
                <a:latin typeface="Open Sans"/>
                <a:ea typeface="Open Sans"/>
                <a:cs typeface="Open Sans"/>
                <a:sym typeface="Open Sans"/>
              </a:rPr>
              <a:t>даного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напрямку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здійснювалась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відповідно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річного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плану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роботи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гімназії</a:t>
            </a:r>
            <a:r>
              <a:rPr lang="en-US" sz="2700" dirty="0">
                <a:solidFill>
                  <a:srgbClr val="FFFFFF"/>
                </a:solidFill>
                <a:latin typeface="Open Sans"/>
                <a:ea typeface="Open Sans"/>
                <a:cs typeface="Open Sans"/>
                <a:sym typeface="Open Sans"/>
              </a:rPr>
              <a:t>, </a:t>
            </a:r>
            <a:r>
              <a:rPr lang="en-US" sz="2700" dirty="0" err="1" smtClean="0">
                <a:solidFill>
                  <a:srgbClr val="FFFFFF"/>
                </a:solidFill>
                <a:latin typeface="Open Sans"/>
                <a:ea typeface="Open Sans"/>
                <a:cs typeface="Open Sans"/>
                <a:sym typeface="Open Sans"/>
              </a:rPr>
              <a:t>план</a:t>
            </a:r>
            <a:r>
              <a:rPr lang="uk-UA" sz="2700" dirty="0" err="1" smtClean="0">
                <a:solidFill>
                  <a:srgbClr val="FFFFFF"/>
                </a:solidFill>
                <a:latin typeface="Open Sans"/>
                <a:ea typeface="Open Sans"/>
                <a:cs typeface="Open Sans"/>
                <a:sym typeface="Open Sans"/>
              </a:rPr>
              <a:t>ів</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виховної</a:t>
            </a:r>
            <a:r>
              <a:rPr lang="en-US" sz="2700" dirty="0">
                <a:solidFill>
                  <a:srgbClr val="FFFFFF"/>
                </a:solidFill>
                <a:latin typeface="Open Sans"/>
                <a:ea typeface="Open Sans"/>
                <a:cs typeface="Open Sans"/>
                <a:sym typeface="Open Sans"/>
              </a:rPr>
              <a:t> </a:t>
            </a:r>
            <a:r>
              <a:rPr lang="en-US" sz="2700" dirty="0" err="1" smtClean="0">
                <a:solidFill>
                  <a:srgbClr val="FFFFFF"/>
                </a:solidFill>
                <a:latin typeface="Open Sans"/>
                <a:ea typeface="Open Sans"/>
                <a:cs typeface="Open Sans"/>
                <a:sym typeface="Open Sans"/>
              </a:rPr>
              <a:t>роботи</a:t>
            </a:r>
            <a:r>
              <a:rPr lang="uk-UA" sz="2700" dirty="0">
                <a:solidFill>
                  <a:srgbClr val="FFFFFF"/>
                </a:solidFill>
                <a:latin typeface="Open Sans"/>
                <a:ea typeface="Open Sans"/>
                <a:cs typeface="Open Sans"/>
                <a:sym typeface="Open Sans"/>
              </a:rPr>
              <a:t> </a:t>
            </a:r>
            <a:r>
              <a:rPr lang="uk-UA" sz="2700" dirty="0" smtClean="0">
                <a:solidFill>
                  <a:srgbClr val="FFFFFF"/>
                </a:solidFill>
                <a:latin typeface="Open Sans"/>
                <a:ea typeface="Open Sans"/>
                <a:cs typeface="Open Sans"/>
                <a:sym typeface="Open Sans"/>
              </a:rPr>
              <a:t>класних керівників,</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плану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роботи</a:t>
            </a:r>
            <a:r>
              <a:rPr lang="en-US" sz="2700" dirty="0">
                <a:solidFill>
                  <a:srgbClr val="FFFFFF"/>
                </a:solidFill>
                <a:latin typeface="Open Sans"/>
                <a:ea typeface="Open Sans"/>
                <a:cs typeface="Open Sans"/>
                <a:sym typeface="Open Sans"/>
              </a:rPr>
              <a:t> </a:t>
            </a:r>
            <a:r>
              <a:rPr lang="uk-UA" sz="2700" dirty="0" smtClean="0">
                <a:solidFill>
                  <a:srgbClr val="FFFFFF"/>
                </a:solidFill>
                <a:latin typeface="Open Sans"/>
                <a:ea typeface="Open Sans"/>
                <a:cs typeface="Open Sans"/>
                <a:sym typeface="Open Sans"/>
              </a:rPr>
              <a:t>педагога-організатора</a:t>
            </a:r>
            <a:endParaRPr lang="en-US" sz="2700" dirty="0">
              <a:solidFill>
                <a:srgbClr val="FFFFFF"/>
              </a:solidFill>
              <a:latin typeface="Open Sans"/>
              <a:ea typeface="Open Sans"/>
              <a:cs typeface="Open Sans"/>
              <a:sym typeface="Open San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4" name="Freeform 4"/>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5" name="Freeform 5"/>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6" name="Group 6"/>
          <p:cNvGrpSpPr/>
          <p:nvPr/>
        </p:nvGrpSpPr>
        <p:grpSpPr>
          <a:xfrm>
            <a:off x="1200725" y="0"/>
            <a:ext cx="1431500" cy="1579586"/>
            <a:chOff x="0" y="0"/>
            <a:chExt cx="736600" cy="812800"/>
          </a:xfrm>
        </p:grpSpPr>
        <p:sp>
          <p:nvSpPr>
            <p:cNvPr id="7" name="Freeform 7"/>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8" name="TextBox 8"/>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74585" y="303270"/>
            <a:ext cx="483779" cy="313861"/>
          </a:xfrm>
          <a:custGeom>
            <a:avLst/>
            <a:gdLst/>
            <a:ahLst/>
            <a:cxnLst/>
            <a:rect l="l" t="t" r="r" b="b"/>
            <a:pathLst>
              <a:path w="483779" h="313861">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1550819" y="664816"/>
            <a:ext cx="731311" cy="401481"/>
          </a:xfrm>
          <a:prstGeom prst="rect">
            <a:avLst/>
          </a:prstGeom>
        </p:spPr>
        <p:txBody>
          <a:bodyPr lIns="0" tIns="0" rIns="0" bIns="0" rtlCol="0" anchor="t">
            <a:spAutoFit/>
          </a:bodyPr>
          <a:lstStyle/>
          <a:p>
            <a:pPr algn="ctr">
              <a:lnSpc>
                <a:spcPts val="1593"/>
              </a:lnSpc>
            </a:pPr>
            <a:r>
              <a:rPr lang="en-US" sz="1274" b="1">
                <a:solidFill>
                  <a:srgbClr val="0D776C"/>
                </a:solidFill>
                <a:latin typeface="Open Sans Bold"/>
                <a:ea typeface="Open Sans Bold"/>
                <a:cs typeface="Open Sans Bold"/>
                <a:sym typeface="Open Sans Bold"/>
              </a:rPr>
              <a:t>Borcelle</a:t>
            </a:r>
          </a:p>
          <a:p>
            <a:pPr algn="ctr">
              <a:lnSpc>
                <a:spcPts val="1593"/>
              </a:lnSpc>
            </a:pPr>
            <a:r>
              <a:rPr lang="en-US" sz="1274" b="1">
                <a:solidFill>
                  <a:srgbClr val="0D776C"/>
                </a:solidFill>
                <a:latin typeface="Open Sans Bold"/>
                <a:ea typeface="Open Sans Bold"/>
                <a:cs typeface="Open Sans Bold"/>
                <a:sym typeface="Open Sans Bold"/>
              </a:rPr>
              <a:t>School</a:t>
            </a:r>
          </a:p>
        </p:txBody>
      </p:sp>
      <p:sp>
        <p:nvSpPr>
          <p:cNvPr id="11" name="Freeform 11"/>
          <p:cNvSpPr/>
          <p:nvPr/>
        </p:nvSpPr>
        <p:spPr>
          <a:xfrm>
            <a:off x="579981" y="2049065"/>
            <a:ext cx="879048" cy="883869"/>
          </a:xfrm>
          <a:custGeom>
            <a:avLst/>
            <a:gdLst/>
            <a:ahLst/>
            <a:cxnLst/>
            <a:rect l="l" t="t" r="r" b="b"/>
            <a:pathLst>
              <a:path w="879048" h="883869">
                <a:moveTo>
                  <a:pt x="0" y="0"/>
                </a:moveTo>
                <a:lnTo>
                  <a:pt x="879047" y="0"/>
                </a:lnTo>
                <a:lnTo>
                  <a:pt x="879047" y="883869"/>
                </a:lnTo>
                <a:lnTo>
                  <a:pt x="0" y="8838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TextBox 12"/>
          <p:cNvSpPr txBox="1"/>
          <p:nvPr/>
        </p:nvSpPr>
        <p:spPr>
          <a:xfrm>
            <a:off x="2820924" y="441150"/>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sp>
        <p:nvSpPr>
          <p:cNvPr id="13" name="TextBox 13"/>
          <p:cNvSpPr txBox="1"/>
          <p:nvPr/>
        </p:nvSpPr>
        <p:spPr>
          <a:xfrm>
            <a:off x="1916475" y="1877641"/>
            <a:ext cx="15672692" cy="2404056"/>
          </a:xfrm>
          <a:prstGeom prst="rect">
            <a:avLst/>
          </a:prstGeom>
        </p:spPr>
        <p:txBody>
          <a:bodyPr lIns="0" tIns="0" rIns="0" bIns="0" rtlCol="0" anchor="t">
            <a:spAutoFit/>
          </a:bodyPr>
          <a:lstStyle/>
          <a:p>
            <a:pPr algn="l">
              <a:lnSpc>
                <a:spcPts val="3779"/>
              </a:lnSpc>
              <a:spcBef>
                <a:spcPct val="0"/>
              </a:spcBef>
            </a:pPr>
            <a:r>
              <a:rPr lang="en-US" sz="2699" dirty="0" err="1">
                <a:solidFill>
                  <a:srgbClr val="FFFFFF"/>
                </a:solidFill>
                <a:latin typeface="Open Sans"/>
                <a:ea typeface="Open Sans"/>
                <a:cs typeface="Open Sans"/>
                <a:sym typeface="Open Sans"/>
              </a:rPr>
              <a:t>На</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початок</a:t>
            </a:r>
            <a:r>
              <a:rPr lang="en-US" sz="2699" dirty="0">
                <a:solidFill>
                  <a:srgbClr val="FFFFFF"/>
                </a:solidFill>
                <a:latin typeface="Open Sans"/>
                <a:ea typeface="Open Sans"/>
                <a:cs typeface="Open Sans"/>
                <a:sym typeface="Open Sans"/>
              </a:rPr>
              <a:t> 2024-2025 н. р. у  </a:t>
            </a:r>
            <a:r>
              <a:rPr lang="en-US" sz="2699" dirty="0" err="1">
                <a:solidFill>
                  <a:srgbClr val="FFFFFF"/>
                </a:solidFill>
                <a:latin typeface="Open Sans"/>
                <a:ea typeface="Open Sans"/>
                <a:cs typeface="Open Sans"/>
                <a:sym typeface="Open Sans"/>
              </a:rPr>
              <a:t>гімназії</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навчалося</a:t>
            </a:r>
            <a:r>
              <a:rPr lang="en-US" sz="2699" dirty="0">
                <a:solidFill>
                  <a:srgbClr val="FFFFFF"/>
                </a:solidFill>
                <a:latin typeface="Open Sans"/>
                <a:ea typeface="Open Sans"/>
                <a:cs typeface="Open Sans"/>
                <a:sym typeface="Open Sans"/>
              </a:rPr>
              <a:t> </a:t>
            </a:r>
            <a:r>
              <a:rPr lang="uk-UA" sz="2699" dirty="0" smtClean="0">
                <a:solidFill>
                  <a:srgbClr val="FFFFFF"/>
                </a:solidFill>
                <a:latin typeface="Open Sans"/>
                <a:ea typeface="Open Sans"/>
                <a:cs typeface="Open Sans"/>
                <a:sym typeface="Open Sans"/>
              </a:rPr>
              <a:t>108</a:t>
            </a:r>
            <a:r>
              <a:rPr lang="en-US" sz="2699" dirty="0" smtClean="0">
                <a:solidFill>
                  <a:srgbClr val="FFFFFF"/>
                </a:solidFill>
                <a:latin typeface="Open Sans"/>
                <a:ea typeface="Open Sans"/>
                <a:cs typeface="Open Sans"/>
                <a:sym typeface="Open Sans"/>
              </a:rPr>
              <a:t> </a:t>
            </a:r>
            <a:r>
              <a:rPr lang="uk-UA" sz="2699" dirty="0" smtClean="0">
                <a:solidFill>
                  <a:srgbClr val="FFFFFF"/>
                </a:solidFill>
                <a:latin typeface="Open Sans"/>
                <a:ea typeface="Open Sans"/>
                <a:cs typeface="Open Sans"/>
                <a:sym typeface="Open Sans"/>
              </a:rPr>
              <a:t>здобувачів освіти</a:t>
            </a:r>
            <a:r>
              <a:rPr lang="en-US" sz="2699" dirty="0" smtClean="0">
                <a:solidFill>
                  <a:srgbClr val="FFFFFF"/>
                </a:solidFill>
                <a:latin typeface="Open Sans"/>
                <a:ea typeface="Open Sans"/>
                <a:cs typeface="Open Sans"/>
                <a:sym typeface="Open Sans"/>
              </a:rPr>
              <a:t> </a:t>
            </a:r>
            <a:r>
              <a:rPr lang="en-US" sz="2699" dirty="0">
                <a:solidFill>
                  <a:srgbClr val="FFFFFF"/>
                </a:solidFill>
                <a:latin typeface="Open Sans"/>
                <a:ea typeface="Open Sans"/>
                <a:cs typeface="Open Sans"/>
                <a:sym typeface="Open Sans"/>
              </a:rPr>
              <a:t>(з </a:t>
            </a:r>
            <a:r>
              <a:rPr lang="en-US" sz="2699" dirty="0" err="1">
                <a:solidFill>
                  <a:srgbClr val="FFFFFF"/>
                </a:solidFill>
                <a:latin typeface="Open Sans"/>
                <a:ea typeface="Open Sans"/>
                <a:cs typeface="Open Sans"/>
                <a:sym typeface="Open Sans"/>
              </a:rPr>
              <a:t>них</a:t>
            </a:r>
            <a:r>
              <a:rPr lang="en-US" sz="2699" dirty="0">
                <a:solidFill>
                  <a:srgbClr val="FFFFFF"/>
                </a:solidFill>
                <a:latin typeface="Open Sans"/>
                <a:ea typeface="Open Sans"/>
                <a:cs typeface="Open Sans"/>
                <a:sym typeface="Open Sans"/>
              </a:rPr>
              <a:t> </a:t>
            </a:r>
            <a:r>
              <a:rPr lang="uk-UA" sz="2699" dirty="0" smtClean="0">
                <a:solidFill>
                  <a:srgbClr val="FFFFFF"/>
                </a:solidFill>
                <a:latin typeface="Open Sans"/>
                <a:ea typeface="Open Sans"/>
                <a:cs typeface="Open Sans"/>
                <a:sym typeface="Open Sans"/>
              </a:rPr>
              <a:t>5</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учні</a:t>
            </a:r>
            <a:r>
              <a:rPr lang="en-US" sz="2699" dirty="0">
                <a:solidFill>
                  <a:srgbClr val="FFFFFF"/>
                </a:solidFill>
                <a:latin typeface="Open Sans"/>
                <a:ea typeface="Open Sans"/>
                <a:cs typeface="Open Sans"/>
                <a:sym typeface="Open Sans"/>
              </a:rPr>
              <a:t> – </a:t>
            </a:r>
            <a:r>
              <a:rPr lang="en-US" sz="2699" dirty="0" err="1">
                <a:solidFill>
                  <a:srgbClr val="FFFFFF"/>
                </a:solidFill>
                <a:latin typeface="Open Sans"/>
                <a:ea typeface="Open Sans"/>
                <a:cs typeface="Open Sans"/>
                <a:sym typeface="Open Sans"/>
              </a:rPr>
              <a:t>сімейна</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форма</a:t>
            </a:r>
            <a:r>
              <a:rPr lang="en-US" sz="2699" dirty="0">
                <a:solidFill>
                  <a:srgbClr val="FFFFFF"/>
                </a:solidFill>
                <a:latin typeface="Open Sans"/>
                <a:ea typeface="Open Sans"/>
                <a:cs typeface="Open Sans"/>
                <a:sym typeface="Open Sans"/>
              </a:rPr>
              <a:t> </a:t>
            </a:r>
            <a:r>
              <a:rPr lang="en-US" sz="2699" dirty="0" err="1" smtClean="0">
                <a:solidFill>
                  <a:srgbClr val="FFFFFF"/>
                </a:solidFill>
                <a:latin typeface="Open Sans"/>
                <a:ea typeface="Open Sans"/>
                <a:cs typeface="Open Sans"/>
                <a:sym typeface="Open Sans"/>
              </a:rPr>
              <a:t>навчання</a:t>
            </a:r>
            <a:r>
              <a:rPr lang="uk-UA" sz="2699" dirty="0" smtClean="0">
                <a:solidFill>
                  <a:srgbClr val="FFFFFF"/>
                </a:solidFill>
                <a:latin typeface="Open Sans"/>
                <a:ea typeface="Open Sans"/>
                <a:cs typeface="Open Sans"/>
                <a:sym typeface="Open Sans"/>
              </a:rPr>
              <a:t>, 1 – педагогічний патронаж</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та</a:t>
            </a:r>
            <a:r>
              <a:rPr lang="en-US" sz="2699" dirty="0">
                <a:solidFill>
                  <a:srgbClr val="FFFFFF"/>
                </a:solidFill>
                <a:latin typeface="Open Sans"/>
                <a:ea typeface="Open Sans"/>
                <a:cs typeface="Open Sans"/>
                <a:sym typeface="Open Sans"/>
              </a:rPr>
              <a:t> </a:t>
            </a:r>
            <a:r>
              <a:rPr lang="en-US" sz="2699" dirty="0" smtClean="0">
                <a:solidFill>
                  <a:srgbClr val="FFFFFF"/>
                </a:solidFill>
                <a:latin typeface="Open Sans"/>
                <a:ea typeface="Open Sans"/>
                <a:cs typeface="Open Sans"/>
                <a:sym typeface="Open Sans"/>
              </a:rPr>
              <a:t>1</a:t>
            </a:r>
            <a:r>
              <a:rPr lang="uk-UA" sz="2699" dirty="0" smtClean="0">
                <a:solidFill>
                  <a:srgbClr val="FFFFFF"/>
                </a:solidFill>
                <a:latin typeface="Open Sans"/>
                <a:ea typeface="Open Sans"/>
                <a:cs typeface="Open Sans"/>
                <a:sym typeface="Open Sans"/>
              </a:rPr>
              <a:t>7</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вихованців</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дошкільного</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підрозділу</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всі</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здобувачі</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освіти</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приступили</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до</a:t>
            </a:r>
            <a:r>
              <a:rPr lang="en-US" sz="2699" dirty="0">
                <a:solidFill>
                  <a:srgbClr val="FFFFFF"/>
                </a:solidFill>
                <a:latin typeface="Open Sans"/>
                <a:ea typeface="Open Sans"/>
                <a:cs typeface="Open Sans"/>
                <a:sym typeface="Open Sans"/>
              </a:rPr>
              <a:t> </a:t>
            </a:r>
            <a:r>
              <a:rPr lang="en-US" sz="2699" dirty="0" err="1" smtClean="0">
                <a:solidFill>
                  <a:srgbClr val="FFFFFF"/>
                </a:solidFill>
                <a:latin typeface="Open Sans"/>
                <a:ea typeface="Open Sans"/>
                <a:cs typeface="Open Sans"/>
                <a:sym typeface="Open Sans"/>
              </a:rPr>
              <a:t>очно</a:t>
            </a:r>
            <a:r>
              <a:rPr lang="uk-UA" sz="2699" dirty="0" smtClean="0">
                <a:solidFill>
                  <a:srgbClr val="FFFFFF"/>
                </a:solidFill>
                <a:latin typeface="Open Sans"/>
                <a:ea typeface="Open Sans"/>
                <a:cs typeface="Open Sans"/>
                <a:sym typeface="Open Sans"/>
              </a:rPr>
              <a:t>ї, </a:t>
            </a:r>
            <a:r>
              <a:rPr lang="en-US" sz="2699" dirty="0" err="1" smtClean="0">
                <a:solidFill>
                  <a:srgbClr val="FFFFFF"/>
                </a:solidFill>
                <a:latin typeface="Open Sans"/>
                <a:ea typeface="Open Sans"/>
                <a:cs typeface="Open Sans"/>
                <a:sym typeface="Open Sans"/>
              </a:rPr>
              <a:t>індивідуальної</a:t>
            </a:r>
            <a:r>
              <a:rPr lang="uk-UA" sz="2699" dirty="0" smtClean="0">
                <a:solidFill>
                  <a:srgbClr val="FFFFFF"/>
                </a:solidFill>
                <a:latin typeface="Open Sans"/>
                <a:ea typeface="Open Sans"/>
                <a:cs typeface="Open Sans"/>
                <a:sym typeface="Open Sans"/>
              </a:rPr>
              <a:t> (педагогічний патронаж)</a:t>
            </a:r>
            <a:r>
              <a:rPr lang="en-US" sz="2699" dirty="0" smtClean="0">
                <a:solidFill>
                  <a:srgbClr val="FFFFFF"/>
                </a:solidFill>
                <a:latin typeface="Open Sans"/>
                <a:ea typeface="Open Sans"/>
                <a:cs typeface="Open Sans"/>
                <a:sym typeface="Open Sans"/>
              </a:rPr>
              <a:t> </a:t>
            </a:r>
            <a:r>
              <a:rPr lang="uk-UA" sz="2699" dirty="0" smtClean="0">
                <a:solidFill>
                  <a:srgbClr val="FFFFFF"/>
                </a:solidFill>
                <a:latin typeface="Open Sans"/>
                <a:ea typeface="Open Sans"/>
                <a:cs typeface="Open Sans"/>
                <a:sym typeface="Open Sans"/>
              </a:rPr>
              <a:t>та </a:t>
            </a:r>
            <a:r>
              <a:rPr lang="en-US" sz="2699" dirty="0" err="1" smtClean="0">
                <a:solidFill>
                  <a:srgbClr val="FFFFFF"/>
                </a:solidFill>
                <a:latin typeface="Open Sans"/>
                <a:ea typeface="Open Sans"/>
                <a:cs typeface="Open Sans"/>
                <a:sym typeface="Open Sans"/>
              </a:rPr>
              <a:t>сімейної</a:t>
            </a:r>
            <a:r>
              <a:rPr lang="uk-UA" sz="2699" dirty="0">
                <a:solidFill>
                  <a:srgbClr val="FFFFFF"/>
                </a:solidFill>
                <a:latin typeface="Open Sans"/>
                <a:ea typeface="Open Sans"/>
                <a:cs typeface="Open Sans"/>
                <a:sym typeface="Open Sans"/>
              </a:rPr>
              <a:t> </a:t>
            </a:r>
            <a:r>
              <a:rPr lang="en-US" sz="2699" dirty="0" err="1" smtClean="0">
                <a:solidFill>
                  <a:srgbClr val="FFFFFF"/>
                </a:solidFill>
                <a:latin typeface="Open Sans"/>
                <a:ea typeface="Open Sans"/>
                <a:cs typeface="Open Sans"/>
                <a:sym typeface="Open Sans"/>
              </a:rPr>
              <a:t>форм</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навчання</a:t>
            </a:r>
            <a:r>
              <a:rPr lang="en-US" sz="2699" dirty="0" smtClean="0">
                <a:solidFill>
                  <a:srgbClr val="FFFFFF"/>
                </a:solidFill>
                <a:latin typeface="Open Sans"/>
                <a:ea typeface="Open Sans"/>
                <a:cs typeface="Open Sans"/>
                <a:sym typeface="Open Sans"/>
              </a:rPr>
              <a:t>.</a:t>
            </a:r>
            <a:endParaRPr lang="uk-UA" sz="2699" dirty="0" smtClean="0">
              <a:solidFill>
                <a:srgbClr val="FFFFFF"/>
              </a:solidFill>
              <a:latin typeface="Open Sans"/>
              <a:ea typeface="Open Sans"/>
              <a:cs typeface="Open Sans"/>
              <a:sym typeface="Open Sans"/>
            </a:endParaRPr>
          </a:p>
          <a:p>
            <a:pPr algn="l">
              <a:lnSpc>
                <a:spcPts val="3779"/>
              </a:lnSpc>
              <a:spcBef>
                <a:spcPct val="0"/>
              </a:spcBef>
            </a:pPr>
            <a:r>
              <a:rPr lang="en-US" sz="2699" dirty="0" smtClean="0">
                <a:solidFill>
                  <a:srgbClr val="FFFFFF"/>
                </a:solidFill>
                <a:latin typeface="Open Sans"/>
                <a:ea typeface="Open Sans"/>
                <a:cs typeface="Open Sans"/>
                <a:sym typeface="Open Sans"/>
              </a:rPr>
              <a:t> </a:t>
            </a:r>
            <a:endParaRPr lang="en-US" sz="2699" dirty="0">
              <a:solidFill>
                <a:srgbClr val="FFFFFF"/>
              </a:solidFill>
              <a:latin typeface="Open Sans"/>
              <a:ea typeface="Open Sans"/>
              <a:cs typeface="Open Sans"/>
              <a:sym typeface="Open Sans"/>
            </a:endParaRPr>
          </a:p>
        </p:txBody>
      </p:sp>
      <p:sp>
        <p:nvSpPr>
          <p:cNvPr id="14" name="Freeform 14"/>
          <p:cNvSpPr/>
          <p:nvPr/>
        </p:nvSpPr>
        <p:spPr>
          <a:xfrm flipH="1">
            <a:off x="14170934" y="44262"/>
            <a:ext cx="4117066" cy="1260159"/>
          </a:xfrm>
          <a:custGeom>
            <a:avLst/>
            <a:gdLst/>
            <a:ahLst/>
            <a:cxnLst/>
            <a:rect l="l" t="t" r="r" b="b"/>
            <a:pathLst>
              <a:path w="4117066" h="1260159">
                <a:moveTo>
                  <a:pt x="4117066" y="0"/>
                </a:moveTo>
                <a:lnTo>
                  <a:pt x="0" y="0"/>
                </a:lnTo>
                <a:lnTo>
                  <a:pt x="0" y="1260159"/>
                </a:lnTo>
                <a:lnTo>
                  <a:pt x="4117066" y="1260159"/>
                </a:lnTo>
                <a:lnTo>
                  <a:pt x="4117066"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flipH="1">
            <a:off x="10985252" y="126376"/>
            <a:ext cx="1310162" cy="1435436"/>
          </a:xfrm>
          <a:custGeom>
            <a:avLst/>
            <a:gdLst/>
            <a:ahLst/>
            <a:cxnLst/>
            <a:rect l="l" t="t" r="r" b="b"/>
            <a:pathLst>
              <a:path w="1310162" h="1435436">
                <a:moveTo>
                  <a:pt x="1310162" y="0"/>
                </a:moveTo>
                <a:lnTo>
                  <a:pt x="0" y="0"/>
                </a:lnTo>
                <a:lnTo>
                  <a:pt x="0" y="1435436"/>
                </a:lnTo>
                <a:lnTo>
                  <a:pt x="1310162" y="1435436"/>
                </a:lnTo>
                <a:lnTo>
                  <a:pt x="1310162"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a:off x="579981" y="3647386"/>
            <a:ext cx="879048" cy="883869"/>
          </a:xfrm>
          <a:custGeom>
            <a:avLst/>
            <a:gdLst/>
            <a:ahLst/>
            <a:cxnLst/>
            <a:rect l="l" t="t" r="r" b="b"/>
            <a:pathLst>
              <a:path w="879048" h="883869">
                <a:moveTo>
                  <a:pt x="0" y="0"/>
                </a:moveTo>
                <a:lnTo>
                  <a:pt x="879047" y="0"/>
                </a:lnTo>
                <a:lnTo>
                  <a:pt x="879047" y="883869"/>
                </a:lnTo>
                <a:lnTo>
                  <a:pt x="0" y="8838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p:cNvSpPr txBox="1"/>
          <p:nvPr/>
        </p:nvSpPr>
        <p:spPr>
          <a:xfrm>
            <a:off x="1825260" y="3590236"/>
            <a:ext cx="15763907" cy="1417321"/>
          </a:xfrm>
          <a:prstGeom prst="rect">
            <a:avLst/>
          </a:prstGeom>
        </p:spPr>
        <p:txBody>
          <a:bodyPr lIns="0" tIns="0" rIns="0" bIns="0" rtlCol="0" anchor="t">
            <a:spAutoFit/>
          </a:bodyPr>
          <a:lstStyle/>
          <a:p>
            <a:pPr algn="l">
              <a:lnSpc>
                <a:spcPts val="3779"/>
              </a:lnSpc>
            </a:pPr>
            <a:r>
              <a:rPr lang="en-US" sz="2699" dirty="0" err="1">
                <a:solidFill>
                  <a:srgbClr val="FFFFFF"/>
                </a:solidFill>
                <a:latin typeface="Open Sans"/>
                <a:ea typeface="Open Sans"/>
                <a:cs typeface="Open Sans"/>
                <a:sym typeface="Open Sans"/>
              </a:rPr>
              <a:t>Протягом</a:t>
            </a:r>
            <a:r>
              <a:rPr lang="en-US" sz="2699" dirty="0">
                <a:solidFill>
                  <a:srgbClr val="FFFFFF"/>
                </a:solidFill>
                <a:latin typeface="Open Sans"/>
                <a:ea typeface="Open Sans"/>
                <a:cs typeface="Open Sans"/>
                <a:sym typeface="Open Sans"/>
              </a:rPr>
              <a:t> 2024-2025 н. р. </a:t>
            </a:r>
            <a:r>
              <a:rPr lang="en-US" sz="2699" dirty="0" err="1">
                <a:solidFill>
                  <a:srgbClr val="FFFFFF"/>
                </a:solidFill>
                <a:latin typeface="Open Sans"/>
                <a:ea typeface="Open Sans"/>
                <a:cs typeface="Open Sans"/>
                <a:sym typeface="Open Sans"/>
              </a:rPr>
              <a:t>із</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закладу</a:t>
            </a:r>
            <a:r>
              <a:rPr lang="en-US" sz="2699" dirty="0">
                <a:solidFill>
                  <a:srgbClr val="FFFFFF"/>
                </a:solidFill>
                <a:latin typeface="Open Sans"/>
                <a:ea typeface="Open Sans"/>
                <a:cs typeface="Open Sans"/>
                <a:sym typeface="Open Sans"/>
              </a:rPr>
              <a:t> </a:t>
            </a:r>
            <a:r>
              <a:rPr lang="uk-UA" sz="2699" dirty="0" smtClean="0">
                <a:solidFill>
                  <a:srgbClr val="FFFFFF"/>
                </a:solidFill>
                <a:latin typeface="Open Sans"/>
                <a:ea typeface="Open Sans"/>
                <a:cs typeface="Open Sans"/>
                <a:sym typeface="Open Sans"/>
              </a:rPr>
              <a:t>не </a:t>
            </a:r>
            <a:r>
              <a:rPr lang="en-US" sz="2699" dirty="0" err="1" smtClean="0">
                <a:solidFill>
                  <a:srgbClr val="FFFFFF"/>
                </a:solidFill>
                <a:latin typeface="Open Sans"/>
                <a:ea typeface="Open Sans"/>
                <a:cs typeface="Open Sans"/>
                <a:sym typeface="Open Sans"/>
              </a:rPr>
              <a:t>відраховано</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учнів</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переведено</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на</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індивідуальну</a:t>
            </a:r>
            <a:r>
              <a:rPr lang="en-US" sz="2699" dirty="0">
                <a:solidFill>
                  <a:srgbClr val="FFFFFF"/>
                </a:solidFill>
                <a:latin typeface="Open Sans"/>
                <a:ea typeface="Open Sans"/>
                <a:cs typeface="Open Sans"/>
                <a:sym typeface="Open Sans"/>
              </a:rPr>
              <a:t> </a:t>
            </a:r>
            <a:r>
              <a:rPr lang="en-US" sz="2699" dirty="0" smtClean="0">
                <a:solidFill>
                  <a:srgbClr val="FFFFFF"/>
                </a:solidFill>
                <a:latin typeface="Open Sans"/>
                <a:ea typeface="Open Sans"/>
                <a:cs typeface="Open Sans"/>
                <a:sym typeface="Open Sans"/>
              </a:rPr>
              <a:t>(</a:t>
            </a:r>
            <a:r>
              <a:rPr lang="uk-UA" sz="2699" dirty="0" smtClean="0">
                <a:solidFill>
                  <a:srgbClr val="FFFFFF"/>
                </a:solidFill>
                <a:latin typeface="Open Sans"/>
                <a:ea typeface="Open Sans"/>
                <a:cs typeface="Open Sans"/>
                <a:sym typeface="Open Sans"/>
              </a:rPr>
              <a:t>педагогічний патронаж</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форму</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навчання</a:t>
            </a:r>
            <a:r>
              <a:rPr lang="en-US" sz="2699" dirty="0">
                <a:solidFill>
                  <a:srgbClr val="FFFFFF"/>
                </a:solidFill>
                <a:latin typeface="Open Sans"/>
                <a:ea typeface="Open Sans"/>
                <a:cs typeface="Open Sans"/>
                <a:sym typeface="Open Sans"/>
              </a:rPr>
              <a:t> 1 </a:t>
            </a:r>
            <a:r>
              <a:rPr lang="en-US" sz="2699" dirty="0" err="1" smtClean="0">
                <a:solidFill>
                  <a:srgbClr val="FFFFFF"/>
                </a:solidFill>
                <a:latin typeface="Open Sans"/>
                <a:ea typeface="Open Sans"/>
                <a:cs typeface="Open Sans"/>
                <a:sym typeface="Open Sans"/>
              </a:rPr>
              <a:t>уч</a:t>
            </a:r>
            <a:r>
              <a:rPr lang="uk-UA" sz="2699" dirty="0" err="1" smtClean="0">
                <a:solidFill>
                  <a:srgbClr val="FFFFFF"/>
                </a:solidFill>
                <a:latin typeface="Open Sans"/>
                <a:ea typeface="Open Sans"/>
                <a:cs typeface="Open Sans"/>
                <a:sym typeface="Open Sans"/>
              </a:rPr>
              <a:t>еницю</a:t>
            </a:r>
            <a:r>
              <a:rPr lang="en-US" sz="2699" dirty="0" smtClean="0">
                <a:solidFill>
                  <a:srgbClr val="FFFFFF"/>
                </a:solidFill>
                <a:latin typeface="Open Sans"/>
                <a:ea typeface="Open Sans"/>
                <a:cs typeface="Open Sans"/>
                <a:sym typeface="Open Sans"/>
              </a:rPr>
              <a:t>.</a:t>
            </a:r>
            <a:endParaRPr lang="en-US" sz="2699" dirty="0">
              <a:solidFill>
                <a:srgbClr val="FFFFFF"/>
              </a:solidFill>
              <a:latin typeface="Open Sans"/>
              <a:ea typeface="Open Sans"/>
              <a:cs typeface="Open Sans"/>
              <a:sym typeface="Open Sans"/>
            </a:endParaRPr>
          </a:p>
          <a:p>
            <a:pPr algn="l">
              <a:lnSpc>
                <a:spcPts val="3779"/>
              </a:lnSpc>
              <a:spcBef>
                <a:spcPct val="0"/>
              </a:spcBef>
            </a:pPr>
            <a:endParaRPr lang="en-US" sz="2699" dirty="0">
              <a:solidFill>
                <a:srgbClr val="FFFFFF"/>
              </a:solidFill>
              <a:latin typeface="Open Sans"/>
              <a:ea typeface="Open Sans"/>
              <a:cs typeface="Open Sans"/>
              <a:sym typeface="Open Sans"/>
            </a:endParaRPr>
          </a:p>
        </p:txBody>
      </p:sp>
      <p:sp>
        <p:nvSpPr>
          <p:cNvPr id="18" name="Freeform 18"/>
          <p:cNvSpPr/>
          <p:nvPr/>
        </p:nvSpPr>
        <p:spPr>
          <a:xfrm>
            <a:off x="579981" y="5007557"/>
            <a:ext cx="879048" cy="883869"/>
          </a:xfrm>
          <a:custGeom>
            <a:avLst/>
            <a:gdLst/>
            <a:ahLst/>
            <a:cxnLst/>
            <a:rect l="l" t="t" r="r" b="b"/>
            <a:pathLst>
              <a:path w="879048" h="883869">
                <a:moveTo>
                  <a:pt x="0" y="0"/>
                </a:moveTo>
                <a:lnTo>
                  <a:pt x="879047" y="0"/>
                </a:lnTo>
                <a:lnTo>
                  <a:pt x="879047" y="883869"/>
                </a:lnTo>
                <a:lnTo>
                  <a:pt x="0" y="8838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TextBox 19"/>
          <p:cNvSpPr txBox="1"/>
          <p:nvPr/>
        </p:nvSpPr>
        <p:spPr>
          <a:xfrm>
            <a:off x="1825260" y="4950407"/>
            <a:ext cx="15763907" cy="1461939"/>
          </a:xfrm>
          <a:prstGeom prst="rect">
            <a:avLst/>
          </a:prstGeom>
        </p:spPr>
        <p:txBody>
          <a:bodyPr lIns="0" tIns="0" rIns="0" bIns="0" rtlCol="0" anchor="t">
            <a:spAutoFit/>
          </a:bodyPr>
          <a:lstStyle/>
          <a:p>
            <a:pPr algn="l">
              <a:lnSpc>
                <a:spcPts val="3779"/>
              </a:lnSpc>
            </a:pPr>
            <a:r>
              <a:rPr lang="en-US" sz="2699" dirty="0" err="1">
                <a:solidFill>
                  <a:srgbClr val="FFFFFF"/>
                </a:solidFill>
                <a:latin typeface="Open Sans"/>
                <a:ea typeface="Open Sans"/>
                <a:cs typeface="Open Sans"/>
                <a:sym typeface="Open Sans"/>
              </a:rPr>
              <a:t>Станом</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на</a:t>
            </a:r>
            <a:r>
              <a:rPr lang="en-US" sz="2699" dirty="0">
                <a:solidFill>
                  <a:srgbClr val="FFFFFF"/>
                </a:solidFill>
                <a:latin typeface="Open Sans"/>
                <a:ea typeface="Open Sans"/>
                <a:cs typeface="Open Sans"/>
                <a:sym typeface="Open Sans"/>
              </a:rPr>
              <a:t> </a:t>
            </a:r>
            <a:r>
              <a:rPr lang="uk-UA" sz="2699" dirty="0" smtClean="0">
                <a:solidFill>
                  <a:srgbClr val="FFFFFF"/>
                </a:solidFill>
                <a:latin typeface="Open Sans"/>
                <a:ea typeface="Open Sans"/>
                <a:cs typeface="Open Sans"/>
                <a:sym typeface="Open Sans"/>
              </a:rPr>
              <a:t>04</a:t>
            </a:r>
            <a:r>
              <a:rPr lang="en-US" sz="2699" dirty="0" smtClean="0">
                <a:solidFill>
                  <a:srgbClr val="FFFFFF"/>
                </a:solidFill>
                <a:latin typeface="Open Sans"/>
                <a:ea typeface="Open Sans"/>
                <a:cs typeface="Open Sans"/>
                <a:sym typeface="Open Sans"/>
              </a:rPr>
              <a:t>.0</a:t>
            </a:r>
            <a:r>
              <a:rPr lang="uk-UA" sz="2699" dirty="0" smtClean="0">
                <a:solidFill>
                  <a:srgbClr val="FFFFFF"/>
                </a:solidFill>
                <a:latin typeface="Open Sans"/>
                <a:ea typeface="Open Sans"/>
                <a:cs typeface="Open Sans"/>
                <a:sym typeface="Open Sans"/>
              </a:rPr>
              <a:t>6</a:t>
            </a:r>
            <a:r>
              <a:rPr lang="en-US" sz="2699" dirty="0" smtClean="0">
                <a:solidFill>
                  <a:srgbClr val="FFFFFF"/>
                </a:solidFill>
                <a:latin typeface="Open Sans"/>
                <a:ea typeface="Open Sans"/>
                <a:cs typeface="Open Sans"/>
                <a:sym typeface="Open Sans"/>
              </a:rPr>
              <a:t>.2025 </a:t>
            </a:r>
            <a:r>
              <a:rPr lang="en-US" sz="2699" dirty="0" err="1">
                <a:solidFill>
                  <a:srgbClr val="FFFFFF"/>
                </a:solidFill>
                <a:latin typeface="Open Sans"/>
                <a:ea typeface="Open Sans"/>
                <a:cs typeface="Open Sans"/>
                <a:sym typeface="Open Sans"/>
              </a:rPr>
              <a:t>року</a:t>
            </a:r>
            <a:r>
              <a:rPr lang="en-US" sz="2699" dirty="0">
                <a:solidFill>
                  <a:srgbClr val="FFFFFF"/>
                </a:solidFill>
                <a:latin typeface="Open Sans"/>
                <a:ea typeface="Open Sans"/>
                <a:cs typeface="Open Sans"/>
                <a:sym typeface="Open Sans"/>
              </a:rPr>
              <a:t> у  </a:t>
            </a:r>
            <a:r>
              <a:rPr lang="en-US" sz="2699" dirty="0" err="1">
                <a:solidFill>
                  <a:srgbClr val="FFFFFF"/>
                </a:solidFill>
                <a:latin typeface="Open Sans"/>
                <a:ea typeface="Open Sans"/>
                <a:cs typeface="Open Sans"/>
                <a:sym typeface="Open Sans"/>
              </a:rPr>
              <a:t>гімназії</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навчалося</a:t>
            </a:r>
            <a:r>
              <a:rPr lang="en-US" sz="2699" dirty="0">
                <a:solidFill>
                  <a:srgbClr val="FFFFFF"/>
                </a:solidFill>
                <a:latin typeface="Open Sans"/>
                <a:ea typeface="Open Sans"/>
                <a:cs typeface="Open Sans"/>
                <a:sym typeface="Open Sans"/>
              </a:rPr>
              <a:t> </a:t>
            </a:r>
            <a:r>
              <a:rPr lang="en-US" sz="2699" dirty="0" smtClean="0">
                <a:solidFill>
                  <a:srgbClr val="FFFFFF"/>
                </a:solidFill>
                <a:latin typeface="Open Sans"/>
                <a:ea typeface="Open Sans"/>
                <a:cs typeface="Open Sans"/>
                <a:sym typeface="Open Sans"/>
              </a:rPr>
              <a:t>1</a:t>
            </a:r>
            <a:r>
              <a:rPr lang="uk-UA" sz="2699" dirty="0" smtClean="0">
                <a:solidFill>
                  <a:srgbClr val="FFFFFF"/>
                </a:solidFill>
                <a:latin typeface="Open Sans"/>
                <a:ea typeface="Open Sans"/>
                <a:cs typeface="Open Sans"/>
                <a:sym typeface="Open Sans"/>
              </a:rPr>
              <a:t>08</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учнів</a:t>
            </a:r>
            <a:r>
              <a:rPr lang="en-US" sz="2699" dirty="0">
                <a:solidFill>
                  <a:srgbClr val="FFFFFF"/>
                </a:solidFill>
                <a:latin typeface="Open Sans"/>
                <a:ea typeface="Open Sans"/>
                <a:cs typeface="Open Sans"/>
                <a:sym typeface="Open Sans"/>
              </a:rPr>
              <a:t> (з </a:t>
            </a:r>
            <a:r>
              <a:rPr lang="en-US" sz="2699" dirty="0" err="1">
                <a:solidFill>
                  <a:srgbClr val="FFFFFF"/>
                </a:solidFill>
                <a:latin typeface="Open Sans"/>
                <a:ea typeface="Open Sans"/>
                <a:cs typeface="Open Sans"/>
                <a:sym typeface="Open Sans"/>
              </a:rPr>
              <a:t>них</a:t>
            </a:r>
            <a:r>
              <a:rPr lang="en-US" sz="2699" dirty="0">
                <a:solidFill>
                  <a:srgbClr val="FFFFFF"/>
                </a:solidFill>
                <a:latin typeface="Open Sans"/>
                <a:ea typeface="Open Sans"/>
                <a:cs typeface="Open Sans"/>
                <a:sym typeface="Open Sans"/>
              </a:rPr>
              <a:t> </a:t>
            </a:r>
            <a:r>
              <a:rPr lang="uk-UA" sz="2699" dirty="0" smtClean="0">
                <a:solidFill>
                  <a:srgbClr val="FFFFFF"/>
                </a:solidFill>
                <a:latin typeface="Open Sans"/>
                <a:ea typeface="Open Sans"/>
                <a:cs typeface="Open Sans"/>
                <a:sym typeface="Open Sans"/>
              </a:rPr>
              <a:t>5</a:t>
            </a:r>
            <a:r>
              <a:rPr lang="en-US" sz="2699" dirty="0" smtClean="0">
                <a:solidFill>
                  <a:srgbClr val="FFFFFF"/>
                </a:solidFill>
                <a:latin typeface="Open Sans"/>
                <a:ea typeface="Open Sans"/>
                <a:cs typeface="Open Sans"/>
                <a:sym typeface="Open Sans"/>
              </a:rPr>
              <a:t> </a:t>
            </a:r>
            <a:r>
              <a:rPr lang="en-US" sz="2699" dirty="0" err="1" smtClean="0">
                <a:solidFill>
                  <a:srgbClr val="FFFFFF"/>
                </a:solidFill>
                <a:latin typeface="Open Sans"/>
                <a:ea typeface="Open Sans"/>
                <a:cs typeface="Open Sans"/>
                <a:sym typeface="Open Sans"/>
              </a:rPr>
              <a:t>учні</a:t>
            </a:r>
            <a:r>
              <a:rPr lang="uk-UA" sz="2699" dirty="0">
                <a:solidFill>
                  <a:srgbClr val="FFFFFF"/>
                </a:solidFill>
                <a:latin typeface="Open Sans"/>
                <a:ea typeface="Open Sans"/>
                <a:cs typeface="Open Sans"/>
                <a:sym typeface="Open Sans"/>
              </a:rPr>
              <a:t>в</a:t>
            </a:r>
            <a:r>
              <a:rPr lang="en-US" sz="2699" dirty="0" smtClean="0">
                <a:solidFill>
                  <a:srgbClr val="FFFFFF"/>
                </a:solidFill>
                <a:latin typeface="Open Sans"/>
                <a:ea typeface="Open Sans"/>
                <a:cs typeface="Open Sans"/>
                <a:sym typeface="Open Sans"/>
              </a:rPr>
              <a:t>– </a:t>
            </a:r>
            <a:r>
              <a:rPr lang="uk-UA" sz="2699" dirty="0" smtClean="0">
                <a:solidFill>
                  <a:srgbClr val="FFFFFF"/>
                </a:solidFill>
                <a:latin typeface="Open Sans"/>
                <a:ea typeface="Open Sans"/>
                <a:cs typeface="Open Sans"/>
                <a:sym typeface="Open Sans"/>
              </a:rPr>
              <a:t> сімейна форма навчання, 2 - </a:t>
            </a:r>
            <a:r>
              <a:rPr lang="en-US" sz="2699" dirty="0" err="1" smtClean="0">
                <a:solidFill>
                  <a:srgbClr val="FFFFFF"/>
                </a:solidFill>
                <a:latin typeface="Open Sans"/>
                <a:ea typeface="Open Sans"/>
                <a:cs typeface="Open Sans"/>
                <a:sym typeface="Open Sans"/>
              </a:rPr>
              <a:t>на</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індивідуальній</a:t>
            </a:r>
            <a:r>
              <a:rPr lang="en-US" sz="2699" dirty="0">
                <a:solidFill>
                  <a:srgbClr val="FFFFFF"/>
                </a:solidFill>
                <a:latin typeface="Open Sans"/>
                <a:ea typeface="Open Sans"/>
                <a:cs typeface="Open Sans"/>
                <a:sym typeface="Open Sans"/>
              </a:rPr>
              <a:t> </a:t>
            </a:r>
            <a:r>
              <a:rPr lang="en-US" sz="2699" dirty="0" smtClean="0">
                <a:solidFill>
                  <a:srgbClr val="FFFFFF"/>
                </a:solidFill>
                <a:latin typeface="Open Sans"/>
                <a:ea typeface="Open Sans"/>
                <a:cs typeface="Open Sans"/>
                <a:sym typeface="Open Sans"/>
              </a:rPr>
              <a:t>(</a:t>
            </a:r>
            <a:r>
              <a:rPr lang="uk-UA" sz="2699" dirty="0" smtClean="0">
                <a:solidFill>
                  <a:srgbClr val="FFFFFF"/>
                </a:solidFill>
                <a:latin typeface="Open Sans"/>
                <a:ea typeface="Open Sans"/>
                <a:cs typeface="Open Sans"/>
                <a:sym typeface="Open Sans"/>
              </a:rPr>
              <a:t>педагогічний патронаж</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формі</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навчання</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та</a:t>
            </a:r>
            <a:r>
              <a:rPr lang="en-US" sz="2699" dirty="0">
                <a:solidFill>
                  <a:srgbClr val="FFFFFF"/>
                </a:solidFill>
                <a:latin typeface="Open Sans"/>
                <a:ea typeface="Open Sans"/>
                <a:cs typeface="Open Sans"/>
                <a:sym typeface="Open Sans"/>
              </a:rPr>
              <a:t> 18 </a:t>
            </a:r>
            <a:r>
              <a:rPr lang="en-US" sz="2699" dirty="0" err="1">
                <a:solidFill>
                  <a:srgbClr val="FFFFFF"/>
                </a:solidFill>
                <a:latin typeface="Open Sans"/>
                <a:ea typeface="Open Sans"/>
                <a:cs typeface="Open Sans"/>
                <a:sym typeface="Open Sans"/>
              </a:rPr>
              <a:t>вихованців</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дошкільного</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підрозділу</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функціонує</a:t>
            </a:r>
            <a:r>
              <a:rPr lang="en-US" sz="2699" dirty="0">
                <a:solidFill>
                  <a:srgbClr val="FFFFFF"/>
                </a:solidFill>
                <a:latin typeface="Open Sans"/>
                <a:ea typeface="Open Sans"/>
                <a:cs typeface="Open Sans"/>
                <a:sym typeface="Open Sans"/>
              </a:rPr>
              <a:t> 9 </a:t>
            </a:r>
            <a:r>
              <a:rPr lang="en-US" sz="2699" dirty="0" err="1" smtClean="0">
                <a:solidFill>
                  <a:srgbClr val="FFFFFF"/>
                </a:solidFill>
                <a:latin typeface="Open Sans"/>
                <a:ea typeface="Open Sans"/>
                <a:cs typeface="Open Sans"/>
                <a:sym typeface="Open Sans"/>
              </a:rPr>
              <a:t>класів</a:t>
            </a:r>
            <a:r>
              <a:rPr lang="uk-UA" sz="2699" dirty="0">
                <a:solidFill>
                  <a:srgbClr val="FFFFFF"/>
                </a:solidFill>
                <a:latin typeface="Open Sans"/>
                <a:ea typeface="Open Sans"/>
                <a:cs typeface="Open Sans"/>
                <a:sym typeface="Open Sans"/>
              </a:rPr>
              <a:t>.</a:t>
            </a:r>
            <a:endParaRPr lang="en-US" sz="2699" dirty="0">
              <a:solidFill>
                <a:srgbClr val="FFFFFF"/>
              </a:solidFill>
              <a:latin typeface="Open Sans"/>
              <a:ea typeface="Open Sans"/>
              <a:cs typeface="Open Sans"/>
              <a:sym typeface="Open Sans"/>
            </a:endParaRPr>
          </a:p>
        </p:txBody>
      </p:sp>
      <p:sp>
        <p:nvSpPr>
          <p:cNvPr id="20" name="Freeform 20"/>
          <p:cNvSpPr/>
          <p:nvPr/>
        </p:nvSpPr>
        <p:spPr>
          <a:xfrm>
            <a:off x="589176" y="6738477"/>
            <a:ext cx="879048" cy="883869"/>
          </a:xfrm>
          <a:custGeom>
            <a:avLst/>
            <a:gdLst/>
            <a:ahLst/>
            <a:cxnLst/>
            <a:rect l="l" t="t" r="r" b="b"/>
            <a:pathLst>
              <a:path w="879048" h="883869">
                <a:moveTo>
                  <a:pt x="0" y="0"/>
                </a:moveTo>
                <a:lnTo>
                  <a:pt x="879048" y="0"/>
                </a:lnTo>
                <a:lnTo>
                  <a:pt x="879048" y="883869"/>
                </a:lnTo>
                <a:lnTo>
                  <a:pt x="0" y="8838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TextBox 21"/>
          <p:cNvSpPr txBox="1"/>
          <p:nvPr/>
        </p:nvSpPr>
        <p:spPr>
          <a:xfrm>
            <a:off x="1825260" y="6681327"/>
            <a:ext cx="15763907" cy="1949252"/>
          </a:xfrm>
          <a:prstGeom prst="rect">
            <a:avLst/>
          </a:prstGeom>
        </p:spPr>
        <p:txBody>
          <a:bodyPr lIns="0" tIns="0" rIns="0" bIns="0" rtlCol="0" anchor="t">
            <a:spAutoFit/>
          </a:bodyPr>
          <a:lstStyle/>
          <a:p>
            <a:pPr algn="l">
              <a:lnSpc>
                <a:spcPts val="3779"/>
              </a:lnSpc>
            </a:pPr>
            <a:r>
              <a:rPr lang="en-US" sz="2699" dirty="0" err="1">
                <a:solidFill>
                  <a:srgbClr val="FFFFFF"/>
                </a:solidFill>
                <a:latin typeface="Open Sans"/>
                <a:ea typeface="Open Sans"/>
                <a:cs typeface="Open Sans"/>
                <a:sym typeface="Open Sans"/>
              </a:rPr>
              <a:t>Відповідно</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до</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рішення</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педагогічної</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ради</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від</a:t>
            </a:r>
            <a:r>
              <a:rPr lang="en-US" sz="2699" dirty="0">
                <a:solidFill>
                  <a:srgbClr val="FFFFFF"/>
                </a:solidFill>
                <a:latin typeface="Open Sans"/>
                <a:ea typeface="Open Sans"/>
                <a:cs typeface="Open Sans"/>
                <a:sym typeface="Open Sans"/>
              </a:rPr>
              <a:t> </a:t>
            </a:r>
            <a:r>
              <a:rPr lang="en-US" sz="2699" dirty="0" smtClean="0">
                <a:solidFill>
                  <a:srgbClr val="FFFFFF"/>
                </a:solidFill>
                <a:latin typeface="Open Sans"/>
                <a:ea typeface="Open Sans"/>
                <a:cs typeface="Open Sans"/>
                <a:sym typeface="Open Sans"/>
              </a:rPr>
              <a:t>30.05.202</a:t>
            </a:r>
            <a:r>
              <a:rPr lang="uk-UA" sz="2699" dirty="0" smtClean="0">
                <a:solidFill>
                  <a:srgbClr val="FFFFFF"/>
                </a:solidFill>
                <a:latin typeface="Open Sans"/>
                <a:ea typeface="Open Sans"/>
                <a:cs typeface="Open Sans"/>
                <a:sym typeface="Open Sans"/>
              </a:rPr>
              <a:t>5</a:t>
            </a:r>
            <a:r>
              <a:rPr lang="en-US" sz="2699" dirty="0" smtClean="0">
                <a:solidFill>
                  <a:srgbClr val="FFFFFF"/>
                </a:solidFill>
                <a:latin typeface="Open Sans"/>
                <a:ea typeface="Open Sans"/>
                <a:cs typeface="Open Sans"/>
                <a:sym typeface="Open Sans"/>
              </a:rPr>
              <a:t> </a:t>
            </a:r>
            <a:r>
              <a:rPr lang="en-US" sz="2699" dirty="0">
                <a:solidFill>
                  <a:srgbClr val="FFFFFF"/>
                </a:solidFill>
                <a:latin typeface="Open Sans"/>
                <a:ea typeface="Open Sans"/>
                <a:cs typeface="Open Sans"/>
                <a:sym typeface="Open Sans"/>
              </a:rPr>
              <a:t>р. </a:t>
            </a:r>
            <a:r>
              <a:rPr lang="en-US" sz="2699" dirty="0" smtClean="0">
                <a:solidFill>
                  <a:srgbClr val="FFFFFF"/>
                </a:solidFill>
                <a:latin typeface="Open Sans"/>
                <a:ea typeface="Open Sans"/>
                <a:cs typeface="Open Sans"/>
                <a:sym typeface="Open Sans"/>
              </a:rPr>
              <a:t>№</a:t>
            </a:r>
            <a:r>
              <a:rPr lang="uk-UA" sz="2699" dirty="0">
                <a:solidFill>
                  <a:srgbClr val="FFFFFF"/>
                </a:solidFill>
                <a:latin typeface="Open Sans"/>
                <a:ea typeface="Open Sans"/>
                <a:cs typeface="Open Sans"/>
                <a:sym typeface="Open Sans"/>
              </a:rPr>
              <a:t>7</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учні</a:t>
            </a:r>
            <a:r>
              <a:rPr lang="en-US" sz="2699" dirty="0">
                <a:solidFill>
                  <a:srgbClr val="FFFFFF"/>
                </a:solidFill>
                <a:latin typeface="Open Sans"/>
                <a:ea typeface="Open Sans"/>
                <a:cs typeface="Open Sans"/>
                <a:sym typeface="Open Sans"/>
              </a:rPr>
              <a:t> 1-8 </a:t>
            </a:r>
            <a:r>
              <a:rPr lang="en-US" sz="2699" dirty="0" err="1">
                <a:solidFill>
                  <a:srgbClr val="FFFFFF"/>
                </a:solidFill>
                <a:latin typeface="Open Sans"/>
                <a:ea typeface="Open Sans"/>
                <a:cs typeface="Open Sans"/>
                <a:sym typeface="Open Sans"/>
              </a:rPr>
              <a:t>класів</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переведені</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на</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наступний</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рік</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навчання</a:t>
            </a:r>
            <a:r>
              <a:rPr lang="en-US" sz="2699" dirty="0">
                <a:solidFill>
                  <a:srgbClr val="FFFFFF"/>
                </a:solidFill>
                <a:latin typeface="Open Sans"/>
                <a:ea typeface="Open Sans"/>
                <a:cs typeface="Open Sans"/>
                <a:sym typeface="Open Sans"/>
              </a:rPr>
              <a:t> </a:t>
            </a:r>
            <a:r>
              <a:rPr lang="en-US" sz="2699" dirty="0" smtClean="0">
                <a:solidFill>
                  <a:srgbClr val="FFFFFF"/>
                </a:solidFill>
                <a:latin typeface="Open Sans"/>
                <a:ea typeface="Open Sans"/>
                <a:cs typeface="Open Sans"/>
                <a:sym typeface="Open Sans"/>
              </a:rPr>
              <a:t>(</a:t>
            </a:r>
            <a:r>
              <a:rPr lang="uk-UA" sz="2699" dirty="0" smtClean="0">
                <a:solidFill>
                  <a:srgbClr val="FFFFFF"/>
                </a:solidFill>
                <a:latin typeface="Open Sans"/>
                <a:ea typeface="Open Sans"/>
                <a:cs typeface="Open Sans"/>
                <a:sym typeface="Open Sans"/>
              </a:rPr>
              <a:t>83</a:t>
            </a:r>
            <a:r>
              <a:rPr lang="en-US" sz="2699" dirty="0" smtClean="0">
                <a:solidFill>
                  <a:srgbClr val="FFFFFF"/>
                </a:solidFill>
                <a:latin typeface="Open Sans"/>
                <a:ea typeface="Open Sans"/>
                <a:cs typeface="Open Sans"/>
                <a:sym typeface="Open Sans"/>
              </a:rPr>
              <a:t> </a:t>
            </a:r>
            <a:r>
              <a:rPr lang="en-US" sz="2699" dirty="0" err="1" smtClean="0">
                <a:solidFill>
                  <a:srgbClr val="FFFFFF"/>
                </a:solidFill>
                <a:latin typeface="Open Sans"/>
                <a:ea typeface="Open Sans"/>
                <a:cs typeface="Open Sans"/>
                <a:sym typeface="Open Sans"/>
              </a:rPr>
              <a:t>уч</a:t>
            </a:r>
            <a:r>
              <a:rPr lang="uk-UA" sz="2699" dirty="0" smtClean="0">
                <a:solidFill>
                  <a:srgbClr val="FFFFFF"/>
                </a:solidFill>
                <a:latin typeface="Open Sans"/>
                <a:ea typeface="Open Sans"/>
                <a:cs typeface="Open Sans"/>
                <a:sym typeface="Open Sans"/>
              </a:rPr>
              <a:t>ні</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учні</a:t>
            </a:r>
            <a:r>
              <a:rPr lang="en-US" sz="2699" dirty="0">
                <a:solidFill>
                  <a:srgbClr val="FFFFFF"/>
                </a:solidFill>
                <a:latin typeface="Open Sans"/>
                <a:ea typeface="Open Sans"/>
                <a:cs typeface="Open Sans"/>
                <a:sym typeface="Open Sans"/>
              </a:rPr>
              <a:t> 9 </a:t>
            </a:r>
            <a:r>
              <a:rPr lang="en-US" sz="2699" dirty="0" err="1">
                <a:solidFill>
                  <a:srgbClr val="FFFFFF"/>
                </a:solidFill>
                <a:latin typeface="Open Sans"/>
                <a:ea typeface="Open Sans"/>
                <a:cs typeface="Open Sans"/>
                <a:sym typeface="Open Sans"/>
              </a:rPr>
              <a:t>класу</a:t>
            </a:r>
            <a:r>
              <a:rPr lang="en-US" sz="2699" dirty="0">
                <a:solidFill>
                  <a:srgbClr val="FFFFFF"/>
                </a:solidFill>
                <a:latin typeface="Open Sans"/>
                <a:ea typeface="Open Sans"/>
                <a:cs typeface="Open Sans"/>
                <a:sym typeface="Open Sans"/>
              </a:rPr>
              <a:t> </a:t>
            </a:r>
            <a:r>
              <a:rPr lang="en-US" sz="2699" dirty="0" err="1" smtClean="0">
                <a:solidFill>
                  <a:srgbClr val="FFFFFF"/>
                </a:solidFill>
                <a:latin typeface="Open Sans"/>
                <a:ea typeface="Open Sans"/>
                <a:cs typeface="Open Sans"/>
                <a:sym typeface="Open Sans"/>
              </a:rPr>
              <a:t>отримали</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свідоцтва</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про</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базову</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загальну</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середню</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освіту</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випущені</a:t>
            </a:r>
            <a:r>
              <a:rPr lang="en-US" sz="2699" dirty="0">
                <a:solidFill>
                  <a:srgbClr val="FFFFFF"/>
                </a:solidFill>
                <a:latin typeface="Open Sans"/>
                <a:ea typeface="Open Sans"/>
                <a:cs typeface="Open Sans"/>
                <a:sym typeface="Open Sans"/>
              </a:rPr>
              <a:t> з </a:t>
            </a:r>
            <a:r>
              <a:rPr lang="en-US" sz="2699" dirty="0" err="1">
                <a:solidFill>
                  <a:srgbClr val="FFFFFF"/>
                </a:solidFill>
                <a:latin typeface="Open Sans"/>
                <a:ea typeface="Open Sans"/>
                <a:cs typeface="Open Sans"/>
                <a:sym typeface="Open Sans"/>
              </a:rPr>
              <a:t>гімназії</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вихованці</a:t>
            </a:r>
            <a:r>
              <a:rPr lang="en-US" sz="2699" dirty="0">
                <a:solidFill>
                  <a:srgbClr val="FFFFFF"/>
                </a:solidFill>
                <a:latin typeface="Open Sans"/>
                <a:ea typeface="Open Sans"/>
                <a:cs typeface="Open Sans"/>
                <a:sym typeface="Open Sans"/>
              </a:rPr>
              <a:t> </a:t>
            </a:r>
            <a:r>
              <a:rPr lang="uk-UA" sz="2699" dirty="0" smtClean="0">
                <a:solidFill>
                  <a:srgbClr val="FFFFFF"/>
                </a:solidFill>
                <a:latin typeface="Open Sans"/>
                <a:ea typeface="Open Sans"/>
                <a:cs typeface="Open Sans"/>
                <a:sym typeface="Open Sans"/>
              </a:rPr>
              <a:t>дошкільного підрозділу</a:t>
            </a:r>
            <a:r>
              <a:rPr lang="en-US" sz="2699" dirty="0" smtClean="0">
                <a:solidFill>
                  <a:srgbClr val="FFFFFF"/>
                </a:solidFill>
                <a:latin typeface="Open Sans"/>
                <a:ea typeface="Open Sans"/>
                <a:cs typeface="Open Sans"/>
                <a:sym typeface="Open Sans"/>
              </a:rPr>
              <a:t> (</a:t>
            </a:r>
            <a:r>
              <a:rPr lang="uk-UA" sz="2699" dirty="0" smtClean="0">
                <a:solidFill>
                  <a:srgbClr val="FFFFFF"/>
                </a:solidFill>
                <a:latin typeface="Open Sans"/>
                <a:ea typeface="Open Sans"/>
                <a:cs typeface="Open Sans"/>
                <a:sym typeface="Open Sans"/>
              </a:rPr>
              <a:t>5</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вихованців</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зараховані</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до</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першого</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класу</a:t>
            </a:r>
            <a:r>
              <a:rPr lang="en-US" sz="2699" dirty="0">
                <a:solidFill>
                  <a:srgbClr val="FFFFFF"/>
                </a:solidFill>
                <a:latin typeface="Open Sans"/>
                <a:ea typeface="Open Sans"/>
                <a:cs typeface="Open Sans"/>
                <a:sym typeface="Open Sans"/>
              </a:rPr>
              <a:t>.</a:t>
            </a:r>
          </a:p>
        </p:txBody>
      </p:sp>
      <p:sp>
        <p:nvSpPr>
          <p:cNvPr id="22" name="Freeform 22"/>
          <p:cNvSpPr/>
          <p:nvPr/>
        </p:nvSpPr>
        <p:spPr>
          <a:xfrm>
            <a:off x="579981" y="8816366"/>
            <a:ext cx="879048" cy="883869"/>
          </a:xfrm>
          <a:custGeom>
            <a:avLst/>
            <a:gdLst/>
            <a:ahLst/>
            <a:cxnLst/>
            <a:rect l="l" t="t" r="r" b="b"/>
            <a:pathLst>
              <a:path w="879048" h="883869">
                <a:moveTo>
                  <a:pt x="0" y="0"/>
                </a:moveTo>
                <a:lnTo>
                  <a:pt x="879047" y="0"/>
                </a:lnTo>
                <a:lnTo>
                  <a:pt x="879047" y="883868"/>
                </a:lnTo>
                <a:lnTo>
                  <a:pt x="0" y="8838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TextBox 23"/>
          <p:cNvSpPr txBox="1"/>
          <p:nvPr/>
        </p:nvSpPr>
        <p:spPr>
          <a:xfrm>
            <a:off x="1870867" y="8997315"/>
            <a:ext cx="15763907" cy="487313"/>
          </a:xfrm>
          <a:prstGeom prst="rect">
            <a:avLst/>
          </a:prstGeom>
        </p:spPr>
        <p:txBody>
          <a:bodyPr lIns="0" tIns="0" rIns="0" bIns="0" rtlCol="0" anchor="t">
            <a:spAutoFit/>
          </a:bodyPr>
          <a:lstStyle/>
          <a:p>
            <a:pPr algn="l">
              <a:lnSpc>
                <a:spcPts val="3779"/>
              </a:lnSpc>
            </a:pPr>
            <a:r>
              <a:rPr lang="uk-UA" sz="2699" dirty="0">
                <a:solidFill>
                  <a:srgbClr val="FFFFFF"/>
                </a:solidFill>
                <a:latin typeface="Open Sans"/>
                <a:ea typeface="Open Sans"/>
                <a:cs typeface="Open Sans"/>
                <a:sym typeface="Open Sans"/>
              </a:rPr>
              <a:t>О</a:t>
            </a:r>
            <a:r>
              <a:rPr lang="en-US" sz="2699" dirty="0" err="1">
                <a:solidFill>
                  <a:srgbClr val="FFFFFF"/>
                </a:solidFill>
                <a:latin typeface="Open Sans"/>
                <a:ea typeface="Open Sans"/>
                <a:cs typeface="Open Sans"/>
                <a:sym typeface="Open Sans"/>
              </a:rPr>
              <a:t>світній</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процес</a:t>
            </a:r>
            <a:r>
              <a:rPr lang="en-US" sz="2699" dirty="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забезпечують</a:t>
            </a:r>
            <a:r>
              <a:rPr lang="en-US" sz="2699" dirty="0">
                <a:solidFill>
                  <a:srgbClr val="FFFFFF"/>
                </a:solidFill>
                <a:latin typeface="Open Sans"/>
                <a:ea typeface="Open Sans"/>
                <a:cs typeface="Open Sans"/>
                <a:sym typeface="Open Sans"/>
              </a:rPr>
              <a:t> </a:t>
            </a:r>
            <a:r>
              <a:rPr lang="uk-UA" sz="2699" dirty="0" smtClean="0">
                <a:solidFill>
                  <a:srgbClr val="FFFFFF"/>
                </a:solidFill>
                <a:latin typeface="Open Sans"/>
                <a:ea typeface="Open Sans"/>
                <a:cs typeface="Open Sans"/>
                <a:sym typeface="Open Sans"/>
              </a:rPr>
              <a:t>18</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педагогічних</a:t>
            </a:r>
            <a:r>
              <a:rPr lang="en-US" sz="2699" dirty="0">
                <a:solidFill>
                  <a:srgbClr val="FFFFFF"/>
                </a:solidFill>
                <a:latin typeface="Open Sans"/>
                <a:ea typeface="Open Sans"/>
                <a:cs typeface="Open Sans"/>
                <a:sym typeface="Open Sans"/>
              </a:rPr>
              <a:t> </a:t>
            </a:r>
            <a:r>
              <a:rPr lang="en-US" sz="2699" dirty="0" err="1" smtClean="0">
                <a:solidFill>
                  <a:srgbClr val="FFFFFF"/>
                </a:solidFill>
                <a:latin typeface="Open Sans"/>
                <a:ea typeface="Open Sans"/>
                <a:cs typeface="Open Sans"/>
                <a:sym typeface="Open Sans"/>
              </a:rPr>
              <a:t>працівник</a:t>
            </a:r>
            <a:r>
              <a:rPr lang="uk-UA" sz="2699" dirty="0" err="1" smtClean="0">
                <a:solidFill>
                  <a:srgbClr val="FFFFFF"/>
                </a:solidFill>
                <a:latin typeface="Open Sans"/>
                <a:ea typeface="Open Sans"/>
                <a:cs typeface="Open Sans"/>
                <a:sym typeface="Open Sans"/>
              </a:rPr>
              <a:t>ів</a:t>
            </a:r>
            <a:r>
              <a:rPr lang="en-US" sz="2699" dirty="0" smtClean="0">
                <a:solidFill>
                  <a:srgbClr val="FFFFFF"/>
                </a:solidFill>
                <a:latin typeface="Open Sans"/>
                <a:ea typeface="Open Sans"/>
                <a:cs typeface="Open Sans"/>
                <a:sym typeface="Open Sans"/>
              </a:rPr>
              <a:t> </a:t>
            </a:r>
            <a:r>
              <a:rPr lang="en-US" sz="2699" dirty="0" err="1">
                <a:solidFill>
                  <a:srgbClr val="FFFFFF"/>
                </a:solidFill>
                <a:latin typeface="Open Sans"/>
                <a:ea typeface="Open Sans"/>
                <a:cs typeface="Open Sans"/>
                <a:sym typeface="Open Sans"/>
              </a:rPr>
              <a:t>та</a:t>
            </a:r>
            <a:r>
              <a:rPr lang="en-US" sz="2699" dirty="0">
                <a:solidFill>
                  <a:srgbClr val="FFFFFF"/>
                </a:solidFill>
                <a:latin typeface="Open Sans"/>
                <a:ea typeface="Open Sans"/>
                <a:cs typeface="Open Sans"/>
                <a:sym typeface="Open Sans"/>
              </a:rPr>
              <a:t> </a:t>
            </a:r>
            <a:r>
              <a:rPr lang="uk-UA" sz="2699" dirty="0">
                <a:solidFill>
                  <a:srgbClr val="FFFFFF"/>
                </a:solidFill>
                <a:latin typeface="Open Sans"/>
                <a:ea typeface="Open Sans"/>
                <a:cs typeface="Open Sans"/>
                <a:sym typeface="Open Sans"/>
              </a:rPr>
              <a:t>9</a:t>
            </a:r>
            <a:r>
              <a:rPr lang="en-US" sz="2699" dirty="0" smtClean="0">
                <a:solidFill>
                  <a:srgbClr val="FFFFFF"/>
                </a:solidFill>
                <a:latin typeface="Open Sans"/>
                <a:ea typeface="Open Sans"/>
                <a:cs typeface="Open Sans"/>
                <a:sym typeface="Open Sans"/>
              </a:rPr>
              <a:t> </a:t>
            </a:r>
            <a:r>
              <a:rPr lang="en-US" sz="2699" dirty="0" err="1" smtClean="0">
                <a:solidFill>
                  <a:srgbClr val="FFFFFF"/>
                </a:solidFill>
                <a:latin typeface="Open Sans"/>
                <a:ea typeface="Open Sans"/>
                <a:cs typeface="Open Sans"/>
                <a:sym typeface="Open Sans"/>
              </a:rPr>
              <a:t>техперсоналу</a:t>
            </a:r>
            <a:r>
              <a:rPr lang="uk-UA" sz="2699" dirty="0" smtClean="0">
                <a:solidFill>
                  <a:srgbClr val="FFFFFF"/>
                </a:solidFill>
                <a:latin typeface="Open Sans"/>
                <a:ea typeface="Open Sans"/>
                <a:cs typeface="Open Sans"/>
                <a:sym typeface="Open Sans"/>
              </a:rPr>
              <a:t>, 1 бібліотекар.</a:t>
            </a:r>
            <a:endParaRPr lang="en-US" sz="2699" dirty="0">
              <a:solidFill>
                <a:srgbClr val="FFFFFF"/>
              </a:solidFill>
              <a:latin typeface="Open Sans"/>
              <a:ea typeface="Open Sans"/>
              <a:cs typeface="Open Sans"/>
              <a:sym typeface="Open San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58823"/>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13"/>
          <p:cNvGrpSpPr/>
          <p:nvPr/>
        </p:nvGrpSpPr>
        <p:grpSpPr>
          <a:xfrm>
            <a:off x="11921313" y="5398185"/>
            <a:ext cx="4281620" cy="3140632"/>
            <a:chOff x="0" y="0"/>
            <a:chExt cx="4198620" cy="3079750"/>
          </a:xfrm>
        </p:grpSpPr>
        <p:sp>
          <p:nvSpPr>
            <p:cNvPr id="14" name="Freeform 14"/>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15" name="Group 15"/>
          <p:cNvGrpSpPr/>
          <p:nvPr/>
        </p:nvGrpSpPr>
        <p:grpSpPr>
          <a:xfrm>
            <a:off x="12568830" y="5398185"/>
            <a:ext cx="4676135" cy="3430015"/>
            <a:chOff x="0" y="0"/>
            <a:chExt cx="4198620" cy="3079750"/>
          </a:xfrm>
        </p:grpSpPr>
        <p:sp>
          <p:nvSpPr>
            <p:cNvPr id="16" name="Freeform 16"/>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6"/>
              <a:stretch>
                <a:fillRect l="-4949" r="-4949"/>
              </a:stretch>
            </a:blipFill>
          </p:spPr>
        </p:sp>
      </p:grpSp>
      <p:sp>
        <p:nvSpPr>
          <p:cNvPr id="17" name="Freeform 17"/>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flipH="1">
            <a:off x="14906897" y="1028700"/>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TextBox 19"/>
          <p:cNvSpPr txBox="1"/>
          <p:nvPr/>
        </p:nvSpPr>
        <p:spPr>
          <a:xfrm>
            <a:off x="1273276" y="2928805"/>
            <a:ext cx="10412271" cy="3577903"/>
          </a:xfrm>
          <a:prstGeom prst="rect">
            <a:avLst/>
          </a:prstGeom>
        </p:spPr>
        <p:txBody>
          <a:bodyPr lIns="0" tIns="0" rIns="0" bIns="0" rtlCol="0" anchor="t">
            <a:spAutoFit/>
          </a:bodyPr>
          <a:lstStyle/>
          <a:p>
            <a:pPr algn="ctr">
              <a:lnSpc>
                <a:spcPts val="3051"/>
              </a:lnSpc>
            </a:pPr>
            <a:r>
              <a:rPr lang="en-US" sz="2700" dirty="0" err="1">
                <a:solidFill>
                  <a:srgbClr val="FFFFFF"/>
                </a:solidFill>
                <a:latin typeface="Open Sans"/>
                <a:ea typeface="Open Sans"/>
                <a:cs typeface="Open Sans"/>
                <a:sym typeface="Open Sans"/>
              </a:rPr>
              <a:t>Значна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увага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педагогічного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колективу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приділялася</a:t>
            </a:r>
            <a:r>
              <a:rPr lang="en-US" sz="2700" dirty="0">
                <a:solidFill>
                  <a:srgbClr val="FFFFFF"/>
                </a:solidFill>
                <a:latin typeface="Open Sans"/>
                <a:ea typeface="Open Sans"/>
                <a:cs typeface="Open Sans"/>
                <a:sym typeface="Open Sans"/>
              </a:rPr>
              <a:t> і </a:t>
            </a:r>
            <a:r>
              <a:rPr lang="en-US" sz="2700" dirty="0" err="1">
                <a:solidFill>
                  <a:srgbClr val="FFFFFF"/>
                </a:solidFill>
                <a:latin typeface="Open Sans"/>
                <a:ea typeface="Open Sans"/>
                <a:cs typeface="Open Sans"/>
                <a:sym typeface="Open Sans"/>
              </a:rPr>
              <a:t>профілактичній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роботі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щодо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попередження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девіантної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поведінки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дітей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просвітницько-профілактичній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роботі</a:t>
            </a:r>
            <a:r>
              <a:rPr lang="en-US" sz="2700" dirty="0">
                <a:solidFill>
                  <a:srgbClr val="FFFFFF"/>
                </a:solidFill>
                <a:latin typeface="Open Sans"/>
                <a:ea typeface="Open Sans"/>
                <a:cs typeface="Open Sans"/>
                <a:sym typeface="Open Sans"/>
              </a:rPr>
              <a:t> у </a:t>
            </a:r>
            <a:r>
              <a:rPr lang="en-US" sz="2700" dirty="0" err="1">
                <a:solidFill>
                  <a:srgbClr val="FFFFFF"/>
                </a:solidFill>
                <a:latin typeface="Open Sans"/>
                <a:ea typeface="Open Sans"/>
                <a:cs typeface="Open Sans"/>
                <a:sym typeface="Open Sans"/>
              </a:rPr>
              <a:t>напрямку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збереження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ментального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здоров’я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учасників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освітнього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процесу</a:t>
            </a:r>
            <a:r>
              <a:rPr lang="en-US" sz="2700" dirty="0">
                <a:solidFill>
                  <a:srgbClr val="FFFFFF"/>
                </a:solidFill>
                <a:latin typeface="Open Sans"/>
                <a:ea typeface="Open Sans"/>
                <a:cs typeface="Open Sans"/>
                <a:sym typeface="Open Sans"/>
              </a:rPr>
              <a:t> – </a:t>
            </a:r>
            <a:r>
              <a:rPr lang="en-US" sz="2700" dirty="0" err="1">
                <a:solidFill>
                  <a:srgbClr val="FFFFFF"/>
                </a:solidFill>
                <a:latin typeface="Open Sans"/>
                <a:ea typeface="Open Sans"/>
                <a:cs typeface="Open Sans"/>
                <a:sym typeface="Open Sans"/>
              </a:rPr>
              <a:t>це</a:t>
            </a:r>
            <a:r>
              <a:rPr lang="en-US" sz="2700" dirty="0">
                <a:solidFill>
                  <a:srgbClr val="FFFFFF"/>
                </a:solidFill>
                <a:latin typeface="Open Sans"/>
                <a:ea typeface="Open Sans"/>
                <a:cs typeface="Open Sans"/>
                <a:sym typeface="Open Sans"/>
              </a:rPr>
              <a:t> і </a:t>
            </a:r>
            <a:r>
              <a:rPr lang="en-US" sz="2700" dirty="0" err="1">
                <a:solidFill>
                  <a:srgbClr val="FFFFFF"/>
                </a:solidFill>
                <a:latin typeface="Open Sans"/>
                <a:ea typeface="Open Sans"/>
                <a:cs typeface="Open Sans"/>
                <a:sym typeface="Open Sans"/>
              </a:rPr>
              <a:t>ряд</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тематичних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заходів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відповідну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тематику</a:t>
            </a:r>
            <a:r>
              <a:rPr lang="en-US" sz="2700" dirty="0">
                <a:solidFill>
                  <a:srgbClr val="FFFFFF"/>
                </a:solidFill>
                <a:latin typeface="Open Sans"/>
                <a:ea typeface="Open Sans"/>
                <a:cs typeface="Open Sans"/>
                <a:sym typeface="Open Sans"/>
              </a:rPr>
              <a:t> і </a:t>
            </a:r>
            <a:r>
              <a:rPr lang="en-US" sz="2700" dirty="0" err="1">
                <a:solidFill>
                  <a:srgbClr val="FFFFFF"/>
                </a:solidFill>
                <a:latin typeface="Open Sans"/>
                <a:ea typeface="Open Sans"/>
                <a:cs typeface="Open Sans"/>
                <a:sym typeface="Open Sans"/>
              </a:rPr>
              <a:t>розміщення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відповідних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методичних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матеріалів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офіційному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сайті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закладу</a:t>
            </a:r>
            <a:r>
              <a:rPr lang="en-US" sz="2700" dirty="0">
                <a:solidFill>
                  <a:srgbClr val="FFFFFF"/>
                </a:solidFill>
                <a:latin typeface="Open Sans"/>
                <a:ea typeface="Open Sans"/>
                <a:cs typeface="Open Sans"/>
                <a:sym typeface="Open Sans"/>
              </a:rPr>
              <a:t> </a:t>
            </a:r>
            <a:r>
              <a:rPr lang="en-US" sz="2700" dirty="0" err="1" smtClean="0">
                <a:solidFill>
                  <a:srgbClr val="FFFFFF"/>
                </a:solidFill>
                <a:latin typeface="Open Sans"/>
                <a:ea typeface="Open Sans"/>
                <a:cs typeface="Open Sans"/>
                <a:sym typeface="Open Sans"/>
              </a:rPr>
              <a:t>співпраця</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представниками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ювенальної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превенції</a:t>
            </a:r>
            <a:r>
              <a:rPr lang="en-US" sz="2700" dirty="0">
                <a:solidFill>
                  <a:srgbClr val="FFFFFF"/>
                </a:solidFill>
                <a:latin typeface="Open Sans"/>
                <a:ea typeface="Open Sans"/>
                <a:cs typeface="Open Sans"/>
                <a:sym typeface="Open Sans"/>
              </a:rPr>
              <a:t>. </a:t>
            </a:r>
          </a:p>
          <a:p>
            <a:pPr algn="ctr">
              <a:lnSpc>
                <a:spcPts val="3051"/>
              </a:lnSpc>
            </a:pPr>
            <a:endParaRPr lang="en-US" sz="2700" dirty="0">
              <a:solidFill>
                <a:srgbClr val="FFFFFF"/>
              </a:solidFill>
              <a:latin typeface="Open Sans"/>
              <a:ea typeface="Open Sans"/>
              <a:cs typeface="Open Sans"/>
              <a:sym typeface="Open Sans"/>
            </a:endParaRPr>
          </a:p>
        </p:txBody>
      </p:sp>
      <p:sp>
        <p:nvSpPr>
          <p:cNvPr id="20" name="TextBox 20"/>
          <p:cNvSpPr txBox="1"/>
          <p:nvPr/>
        </p:nvSpPr>
        <p:spPr>
          <a:xfrm>
            <a:off x="4943954" y="1133291"/>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ПЕДАГОГІЧНА ДІЯЛЬНІСТЬ</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58823"/>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13"/>
          <p:cNvGrpSpPr/>
          <p:nvPr/>
        </p:nvGrpSpPr>
        <p:grpSpPr>
          <a:xfrm>
            <a:off x="11921313" y="5398185"/>
            <a:ext cx="4281620" cy="3140632"/>
            <a:chOff x="0" y="0"/>
            <a:chExt cx="4198620" cy="3079750"/>
          </a:xfrm>
        </p:grpSpPr>
        <p:sp>
          <p:nvSpPr>
            <p:cNvPr id="14" name="Freeform 14"/>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15" name="Group 15"/>
          <p:cNvGrpSpPr/>
          <p:nvPr/>
        </p:nvGrpSpPr>
        <p:grpSpPr>
          <a:xfrm>
            <a:off x="12568830" y="5398185"/>
            <a:ext cx="4676135" cy="3430015"/>
            <a:chOff x="0" y="0"/>
            <a:chExt cx="4198620" cy="3079750"/>
          </a:xfrm>
        </p:grpSpPr>
        <p:sp>
          <p:nvSpPr>
            <p:cNvPr id="16" name="Freeform 16"/>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6"/>
              <a:stretch>
                <a:fillRect l="-3154" r="-3154"/>
              </a:stretch>
            </a:blipFill>
          </p:spPr>
        </p:sp>
      </p:grpSp>
      <p:sp>
        <p:nvSpPr>
          <p:cNvPr id="17" name="Freeform 17"/>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flipH="1">
            <a:off x="14906897" y="1028700"/>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9" name="Group 19"/>
          <p:cNvGrpSpPr/>
          <p:nvPr/>
        </p:nvGrpSpPr>
        <p:grpSpPr>
          <a:xfrm>
            <a:off x="6632325" y="5578388"/>
            <a:ext cx="4676135" cy="3430015"/>
            <a:chOff x="0" y="0"/>
            <a:chExt cx="4198620" cy="3079750"/>
          </a:xfrm>
        </p:grpSpPr>
        <p:sp>
          <p:nvSpPr>
            <p:cNvPr id="20" name="Freeform 20"/>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9"/>
              <a:stretch>
                <a:fillRect l="-4949" r="-4949"/>
              </a:stretch>
            </a:blipFill>
          </p:spPr>
        </p:sp>
      </p:grpSp>
      <p:grpSp>
        <p:nvGrpSpPr>
          <p:cNvPr id="21" name="Group 21"/>
          <p:cNvGrpSpPr/>
          <p:nvPr/>
        </p:nvGrpSpPr>
        <p:grpSpPr>
          <a:xfrm>
            <a:off x="1346590" y="5578388"/>
            <a:ext cx="4676135" cy="3430015"/>
            <a:chOff x="0" y="0"/>
            <a:chExt cx="4198620" cy="3079750"/>
          </a:xfrm>
        </p:grpSpPr>
        <p:sp>
          <p:nvSpPr>
            <p:cNvPr id="22" name="Freeform 22"/>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10"/>
              <a:stretch>
                <a:fillRect l="-4949" r="-4949"/>
              </a:stretch>
            </a:blipFill>
          </p:spPr>
        </p:sp>
      </p:grpSp>
      <p:sp>
        <p:nvSpPr>
          <p:cNvPr id="23" name="TextBox 23"/>
          <p:cNvSpPr txBox="1"/>
          <p:nvPr/>
        </p:nvSpPr>
        <p:spPr>
          <a:xfrm>
            <a:off x="1273276" y="2928805"/>
            <a:ext cx="15338324" cy="1192634"/>
          </a:xfrm>
          <a:prstGeom prst="rect">
            <a:avLst/>
          </a:prstGeom>
        </p:spPr>
        <p:txBody>
          <a:bodyPr wrap="square" lIns="0" tIns="0" rIns="0" bIns="0" rtlCol="0" anchor="t">
            <a:spAutoFit/>
          </a:bodyPr>
          <a:lstStyle/>
          <a:p>
            <a:pPr algn="ctr">
              <a:lnSpc>
                <a:spcPts val="3051"/>
              </a:lnSpc>
            </a:pPr>
            <a:r>
              <a:rPr lang="en-US" sz="2700" dirty="0">
                <a:solidFill>
                  <a:srgbClr val="FFFFFF"/>
                </a:solidFill>
                <a:latin typeface="Open Sans"/>
                <a:ea typeface="Open Sans"/>
                <a:cs typeface="Open Sans"/>
                <a:sym typeface="Open Sans"/>
              </a:rPr>
              <a:t>У 2024-2025 </a:t>
            </a:r>
            <a:r>
              <a:rPr lang="en-US" sz="2700" dirty="0" err="1">
                <a:solidFill>
                  <a:srgbClr val="FFFFFF"/>
                </a:solidFill>
                <a:latin typeface="Open Sans"/>
                <a:ea typeface="Open Sans"/>
                <a:cs typeface="Open Sans"/>
                <a:sym typeface="Open Sans"/>
              </a:rPr>
              <a:t>навчальному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році</a:t>
            </a:r>
            <a:r>
              <a:rPr lang="en-US" sz="2700" dirty="0">
                <a:solidFill>
                  <a:srgbClr val="FFFFFF"/>
                </a:solidFill>
                <a:latin typeface="Open Sans"/>
                <a:ea typeface="Open Sans"/>
                <a:cs typeface="Open Sans"/>
                <a:sym typeface="Open Sans"/>
              </a:rPr>
              <a:t> </a:t>
            </a:r>
            <a:r>
              <a:rPr lang="uk-UA" sz="2700" dirty="0" smtClean="0">
                <a:solidFill>
                  <a:srgbClr val="FFFFFF"/>
                </a:solidFill>
                <a:latin typeface="Open Sans"/>
                <a:ea typeface="Open Sans"/>
                <a:cs typeface="Open Sans"/>
                <a:sym typeface="Open Sans"/>
              </a:rPr>
              <a:t>освітній</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процес</a:t>
            </a:r>
            <a:r>
              <a:rPr lang="en-US" sz="2700" dirty="0">
                <a:solidFill>
                  <a:srgbClr val="FFFFFF"/>
                </a:solidFill>
                <a:latin typeface="Open Sans"/>
                <a:ea typeface="Open Sans"/>
                <a:cs typeface="Open Sans"/>
                <a:sym typeface="Open Sans"/>
              </a:rPr>
              <a:t> у  </a:t>
            </a:r>
            <a:r>
              <a:rPr lang="en-US" sz="2700" dirty="0" err="1">
                <a:solidFill>
                  <a:srgbClr val="FFFFFF"/>
                </a:solidFill>
                <a:latin typeface="Open Sans"/>
                <a:ea typeface="Open Sans"/>
                <a:cs typeface="Open Sans"/>
                <a:sym typeface="Open Sans"/>
              </a:rPr>
              <a:t>гімназії</a:t>
            </a:r>
            <a:r>
              <a:rPr lang="uk-UA"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здійснювався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наскрізно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шляхом</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залучення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здобувачів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освіти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активної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соціально-громадської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діяльності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учнівського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самоврядування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проведення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тематичних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заходів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тижнів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реалізацію</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проєктів</a:t>
            </a:r>
            <a:r>
              <a:rPr lang="en-US" sz="2700" dirty="0">
                <a:solidFill>
                  <a:srgbClr val="FFFFFF"/>
                </a:solidFill>
                <a:latin typeface="Open Sans"/>
                <a:ea typeface="Open Sans"/>
                <a:cs typeface="Open Sans"/>
                <a:sym typeface="Open Sans"/>
              </a:rPr>
              <a:t>.</a:t>
            </a:r>
          </a:p>
        </p:txBody>
      </p:sp>
      <p:sp>
        <p:nvSpPr>
          <p:cNvPr id="24" name="TextBox 24"/>
          <p:cNvSpPr txBox="1"/>
          <p:nvPr/>
        </p:nvSpPr>
        <p:spPr>
          <a:xfrm>
            <a:off x="4943954" y="1133291"/>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ПЕДАГОГІЧНА ДІЯЛЬНІСТЬ</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58823"/>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13"/>
          <p:cNvGrpSpPr/>
          <p:nvPr/>
        </p:nvGrpSpPr>
        <p:grpSpPr>
          <a:xfrm>
            <a:off x="11921313" y="5398185"/>
            <a:ext cx="4281620" cy="3140632"/>
            <a:chOff x="0" y="0"/>
            <a:chExt cx="4198620" cy="3079750"/>
          </a:xfrm>
        </p:grpSpPr>
        <p:sp>
          <p:nvSpPr>
            <p:cNvPr id="14" name="Freeform 14"/>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15" name="Group 15"/>
          <p:cNvGrpSpPr/>
          <p:nvPr/>
        </p:nvGrpSpPr>
        <p:grpSpPr>
          <a:xfrm>
            <a:off x="12568830" y="5398185"/>
            <a:ext cx="4676135" cy="3430015"/>
            <a:chOff x="0" y="0"/>
            <a:chExt cx="4198620" cy="3079750"/>
          </a:xfrm>
        </p:grpSpPr>
        <p:sp>
          <p:nvSpPr>
            <p:cNvPr id="16" name="Freeform 16"/>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6"/>
              <a:stretch>
                <a:fillRect l="-4949" r="-4949"/>
              </a:stretch>
            </a:blipFill>
          </p:spPr>
        </p:sp>
      </p:grpSp>
      <p:sp>
        <p:nvSpPr>
          <p:cNvPr id="17" name="Freeform 17"/>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flipH="1">
            <a:off x="14906897" y="1028700"/>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9" name="Group 19"/>
          <p:cNvGrpSpPr/>
          <p:nvPr/>
        </p:nvGrpSpPr>
        <p:grpSpPr>
          <a:xfrm>
            <a:off x="6632325" y="5578388"/>
            <a:ext cx="4676135" cy="3430015"/>
            <a:chOff x="0" y="0"/>
            <a:chExt cx="4198620" cy="3079750"/>
          </a:xfrm>
        </p:grpSpPr>
        <p:sp>
          <p:nvSpPr>
            <p:cNvPr id="20" name="Freeform 20"/>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9"/>
              <a:stretch>
                <a:fillRect l="-5052" r="-5052"/>
              </a:stretch>
            </a:blipFill>
          </p:spPr>
        </p:sp>
      </p:grpSp>
      <p:grpSp>
        <p:nvGrpSpPr>
          <p:cNvPr id="21" name="Group 21"/>
          <p:cNvGrpSpPr/>
          <p:nvPr/>
        </p:nvGrpSpPr>
        <p:grpSpPr>
          <a:xfrm>
            <a:off x="1346590" y="5578388"/>
            <a:ext cx="4676135" cy="3430015"/>
            <a:chOff x="0" y="0"/>
            <a:chExt cx="4198620" cy="3079750"/>
          </a:xfrm>
        </p:grpSpPr>
        <p:sp>
          <p:nvSpPr>
            <p:cNvPr id="22" name="Freeform 22"/>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10"/>
              <a:stretch>
                <a:fillRect l="-4949" r="-4949"/>
              </a:stretch>
            </a:blipFill>
          </p:spPr>
        </p:sp>
      </p:grpSp>
      <p:sp>
        <p:nvSpPr>
          <p:cNvPr id="23" name="TextBox 23"/>
          <p:cNvSpPr txBox="1"/>
          <p:nvPr/>
        </p:nvSpPr>
        <p:spPr>
          <a:xfrm>
            <a:off x="1150988" y="2462022"/>
            <a:ext cx="15986024" cy="3180358"/>
          </a:xfrm>
          <a:prstGeom prst="rect">
            <a:avLst/>
          </a:prstGeom>
        </p:spPr>
        <p:txBody>
          <a:bodyPr lIns="0" tIns="0" rIns="0" bIns="0" rtlCol="0" anchor="t">
            <a:spAutoFit/>
          </a:bodyPr>
          <a:lstStyle/>
          <a:p>
            <a:pPr algn="ctr">
              <a:lnSpc>
                <a:spcPts val="3051"/>
              </a:lnSpc>
            </a:pPr>
            <a:r>
              <a:rPr lang="en-US" sz="2700" dirty="0" err="1">
                <a:solidFill>
                  <a:srgbClr val="FFFFFF"/>
                </a:solidFill>
                <a:latin typeface="Open Sans"/>
                <a:ea typeface="Open Sans"/>
                <a:cs typeface="Open Sans"/>
                <a:sym typeface="Open Sans"/>
              </a:rPr>
              <a:t>Формами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організації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виховної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діяльності</a:t>
            </a:r>
            <a:r>
              <a:rPr lang="en-US" sz="2700" dirty="0">
                <a:solidFill>
                  <a:srgbClr val="FFFFFF"/>
                </a:solidFill>
                <a:latin typeface="Open Sans"/>
                <a:ea typeface="Open Sans"/>
                <a:cs typeface="Open Sans"/>
                <a:sym typeface="Open Sans"/>
              </a:rPr>
              <a:t> в 2024-2025 н. р. </a:t>
            </a:r>
            <a:r>
              <a:rPr lang="en-US" sz="2700" dirty="0" err="1">
                <a:solidFill>
                  <a:srgbClr val="FFFFFF"/>
                </a:solidFill>
                <a:latin typeface="Open Sans"/>
                <a:ea typeface="Open Sans"/>
                <a:cs typeface="Open Sans"/>
                <a:sym typeface="Open Sans"/>
              </a:rPr>
              <a:t>були</a:t>
            </a:r>
            <a:r>
              <a:rPr lang="en-US" sz="2700" dirty="0">
                <a:solidFill>
                  <a:srgbClr val="FFFFFF"/>
                </a:solidFill>
                <a:latin typeface="Open Sans"/>
                <a:ea typeface="Open Sans"/>
                <a:cs typeface="Open Sans"/>
                <a:sym typeface="Open Sans"/>
              </a:rPr>
              <a:t>:</a:t>
            </a:r>
          </a:p>
          <a:p>
            <a:pPr algn="ctr">
              <a:lnSpc>
                <a:spcPts val="3051"/>
              </a:lnSpc>
            </a:pP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традиційні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свята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День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Знань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Міжнародний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день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миру</a:t>
            </a:r>
            <a:r>
              <a:rPr lang="en-US" sz="2700" dirty="0" smtClean="0">
                <a:solidFill>
                  <a:srgbClr val="FFFFFF"/>
                </a:solidFill>
                <a:latin typeface="Open Sans"/>
                <a:ea typeface="Open Sans"/>
                <a:cs typeface="Open Sans"/>
                <a:sym typeface="Open Sans"/>
              </a:rPr>
              <a:t>»</a:t>
            </a:r>
            <a:r>
              <a:rPr lang="uk-UA" sz="2700" dirty="0" smtClean="0">
                <a:solidFill>
                  <a:srgbClr val="FFFFFF"/>
                </a:solidFill>
                <a:latin typeface="Open Sans"/>
                <a:ea typeface="Open Sans"/>
                <a:cs typeface="Open Sans"/>
                <a:sym typeface="Open Sans"/>
              </a:rPr>
              <a:t> - «Україна – мій дім!»</a:t>
            </a:r>
            <a:r>
              <a:rPr lang="en-US" sz="2700" dirty="0" smtClean="0">
                <a:solidFill>
                  <a:srgbClr val="FFFFFF"/>
                </a:solidFill>
                <a:latin typeface="Open Sans"/>
                <a:ea typeface="Open Sans"/>
                <a:cs typeface="Open Sans"/>
                <a:sym typeface="Open Sans"/>
              </a:rPr>
              <a:t>, </a:t>
            </a:r>
            <a:r>
              <a:rPr lang="en-US" sz="2700" dirty="0">
                <a:solidFill>
                  <a:srgbClr val="FFFFFF"/>
                </a:solidFill>
                <a:latin typeface="Open Sans"/>
                <a:ea typeface="Open Sans"/>
                <a:cs typeface="Open Sans"/>
                <a:sym typeface="Open Sans"/>
              </a:rPr>
              <a:t>«</a:t>
            </a:r>
            <a:r>
              <a:rPr lang="en-US" sz="2700" dirty="0" err="1">
                <a:solidFill>
                  <a:srgbClr val="FFFFFF"/>
                </a:solidFill>
                <a:latin typeface="Open Sans"/>
                <a:ea typeface="Open Sans"/>
                <a:cs typeface="Open Sans"/>
                <a:sym typeface="Open Sans"/>
              </a:rPr>
              <a:t>День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захисників</a:t>
            </a:r>
            <a:r>
              <a:rPr lang="en-US" sz="2700" dirty="0">
                <a:solidFill>
                  <a:srgbClr val="FFFFFF"/>
                </a:solidFill>
                <a:latin typeface="Open Sans"/>
                <a:ea typeface="Open Sans"/>
                <a:cs typeface="Open Sans"/>
                <a:sym typeface="Open Sans"/>
              </a:rPr>
              <a:t> і </a:t>
            </a:r>
            <a:r>
              <a:rPr lang="en-US" sz="2700" dirty="0" err="1">
                <a:solidFill>
                  <a:srgbClr val="FFFFFF"/>
                </a:solidFill>
                <a:latin typeface="Open Sans"/>
                <a:ea typeface="Open Sans"/>
                <a:cs typeface="Open Sans"/>
                <a:sym typeface="Open Sans"/>
              </a:rPr>
              <a:t>захисниць</a:t>
            </a:r>
            <a:r>
              <a:rPr lang="en-US" sz="2700" dirty="0">
                <a:solidFill>
                  <a:srgbClr val="FFFFFF"/>
                </a:solidFill>
                <a:latin typeface="Open Sans"/>
                <a:ea typeface="Open Sans"/>
                <a:cs typeface="Open Sans"/>
                <a:sym typeface="Open Sans"/>
              </a:rPr>
              <a:t> </a:t>
            </a:r>
            <a:r>
              <a:rPr lang="en-US" sz="2700" dirty="0" err="1" smtClean="0">
                <a:solidFill>
                  <a:srgbClr val="FFFFFF"/>
                </a:solidFill>
                <a:latin typeface="Open Sans"/>
                <a:ea typeface="Open Sans"/>
                <a:cs typeface="Open Sans"/>
                <a:sym typeface="Open Sans"/>
              </a:rPr>
              <a:t>України</a:t>
            </a:r>
            <a:r>
              <a:rPr lang="uk-UA" sz="2700" dirty="0" smtClean="0">
                <a:solidFill>
                  <a:srgbClr val="FFFFFF"/>
                </a:solidFill>
                <a:latin typeface="Open Sans"/>
                <a:ea typeface="Open Sans"/>
                <a:cs typeface="Open Sans"/>
                <a:sym typeface="Open Sans"/>
              </a:rPr>
              <a:t>, козацькі забави </a:t>
            </a:r>
            <a:r>
              <a:rPr lang="en-US" sz="2700" dirty="0" smtClean="0">
                <a:solidFill>
                  <a:srgbClr val="FFFFFF"/>
                </a:solidFill>
                <a:latin typeface="Open Sans"/>
                <a:ea typeface="Open Sans"/>
                <a:cs typeface="Open Sans"/>
                <a:sym typeface="Open Sans"/>
              </a:rPr>
              <a:t>«</a:t>
            </a:r>
            <a:r>
              <a:rPr lang="en-US" sz="2700" dirty="0" err="1" smtClean="0">
                <a:solidFill>
                  <a:srgbClr val="FFFFFF"/>
                </a:solidFill>
                <a:latin typeface="Open Sans"/>
                <a:ea typeface="Open Sans"/>
                <a:cs typeface="Open Sans"/>
                <a:sym typeface="Open Sans"/>
              </a:rPr>
              <a:t>Козацькому</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роду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нема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переводу</a:t>
            </a:r>
            <a:r>
              <a:rPr lang="en-US" sz="2700" dirty="0" smtClean="0">
                <a:solidFill>
                  <a:srgbClr val="FFFFFF"/>
                </a:solidFill>
                <a:latin typeface="Open Sans"/>
                <a:ea typeface="Open Sans"/>
                <a:cs typeface="Open Sans"/>
                <a:sym typeface="Open Sans"/>
              </a:rPr>
              <a:t>!»</a:t>
            </a:r>
            <a:r>
              <a:rPr lang="uk-UA" sz="2700" dirty="0" smtClean="0">
                <a:solidFill>
                  <a:srgbClr val="FFFFFF"/>
                </a:solidFill>
                <a:latin typeface="Open Sans"/>
                <a:ea typeface="Open Sans"/>
                <a:cs typeface="Open Sans"/>
                <a:sym typeface="Open Sans"/>
              </a:rPr>
              <a:t> «День вчителя</a:t>
            </a:r>
            <a:r>
              <a:rPr lang="en-US" sz="2700" dirty="0" smtClean="0">
                <a:solidFill>
                  <a:srgbClr val="FFFFFF"/>
                </a:solidFill>
                <a:latin typeface="Open Sans"/>
                <a:ea typeface="Open Sans"/>
                <a:cs typeface="Open Sans"/>
                <a:sym typeface="Open Sans"/>
              </a:rPr>
              <a:t>», </a:t>
            </a:r>
            <a:r>
              <a:rPr lang="en-US" sz="2700" dirty="0">
                <a:solidFill>
                  <a:srgbClr val="FFFFFF"/>
                </a:solidFill>
                <a:latin typeface="Open Sans"/>
                <a:ea typeface="Open Sans"/>
                <a:cs typeface="Open Sans"/>
                <a:sym typeface="Open Sans"/>
              </a:rPr>
              <a:t>«</a:t>
            </a:r>
            <a:r>
              <a:rPr lang="en-US" sz="2700" dirty="0" err="1">
                <a:solidFill>
                  <a:srgbClr val="FFFFFF"/>
                </a:solidFill>
                <a:latin typeface="Open Sans"/>
                <a:ea typeface="Open Sans"/>
                <a:cs typeface="Open Sans"/>
                <a:sym typeface="Open Sans"/>
              </a:rPr>
              <a:t>День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української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писемності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мови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Святий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Миколай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нас</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завітай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порозі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Новий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Рік</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День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Соборності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України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Стрітення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День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рідної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мови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Фестиваль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української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пісні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День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Землі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Великодні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свята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День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вишиванки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Свято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Останнього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Дзвінка</a:t>
            </a:r>
            <a:r>
              <a:rPr lang="en-US" sz="2700" dirty="0">
                <a:solidFill>
                  <a:srgbClr val="FFFFFF"/>
                </a:solidFill>
                <a:latin typeface="Open Sans"/>
                <a:ea typeface="Open Sans"/>
                <a:cs typeface="Open Sans"/>
                <a:sym typeface="Open Sans"/>
              </a:rPr>
              <a:t>»;</a:t>
            </a:r>
          </a:p>
          <a:p>
            <a:pPr algn="ctr">
              <a:lnSpc>
                <a:spcPts val="3051"/>
              </a:lnSpc>
            </a:pPr>
            <a:endParaRPr lang="en-US" sz="2700" dirty="0">
              <a:solidFill>
                <a:srgbClr val="FFFFFF"/>
              </a:solidFill>
              <a:latin typeface="Open Sans"/>
              <a:ea typeface="Open Sans"/>
              <a:cs typeface="Open Sans"/>
              <a:sym typeface="Open Sans"/>
            </a:endParaRPr>
          </a:p>
        </p:txBody>
      </p:sp>
      <p:sp>
        <p:nvSpPr>
          <p:cNvPr id="24" name="TextBox 24"/>
          <p:cNvSpPr txBox="1"/>
          <p:nvPr/>
        </p:nvSpPr>
        <p:spPr>
          <a:xfrm>
            <a:off x="4943954" y="1133291"/>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ПЕДАГОГІЧНА ДІЯЛЬНІСТЬ</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58823"/>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H="1">
            <a:off x="14906897" y="1028700"/>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TextBox 15"/>
          <p:cNvSpPr txBox="1"/>
          <p:nvPr/>
        </p:nvSpPr>
        <p:spPr>
          <a:xfrm>
            <a:off x="5326595" y="2624005"/>
            <a:ext cx="12070770" cy="5729478"/>
          </a:xfrm>
          <a:prstGeom prst="rect">
            <a:avLst/>
          </a:prstGeom>
        </p:spPr>
        <p:txBody>
          <a:bodyPr lIns="0" tIns="0" rIns="0" bIns="0" rtlCol="0" anchor="t">
            <a:spAutoFit/>
          </a:bodyPr>
          <a:lstStyle/>
          <a:p>
            <a:pPr marL="582930" lvl="1" indent="-291465" algn="ctr">
              <a:lnSpc>
                <a:spcPts val="3051"/>
              </a:lnSpc>
              <a:buFont typeface="Arial"/>
              <a:buChar char="•"/>
            </a:pPr>
            <a:r>
              <a:rPr lang="en-US" sz="2700">
                <a:solidFill>
                  <a:srgbClr val="FFFFFF"/>
                </a:solidFill>
                <a:latin typeface="Open Sans"/>
                <a:ea typeface="Open Sans"/>
                <a:cs typeface="Open Sans"/>
                <a:sym typeface="Open Sans"/>
              </a:rPr>
              <a:t>тематичні дні, в ході яких проводилися виховні заходи у формі відеолекторіїв, воркшопів, усних журналів «1000 днів повномасштабного вторгнення рф в Україну», «Всесвітній день толерантності?», «Голодомор в Україні», «Герої Небесної Сотні», «6 грудня – День Збройних Сил України», «Скажемо СНІДу – НІ!», «Що таке булінг?», «Що робити щоб не стати жертвою булінгу?», «Протидія торгівлі людьми», «Безпека в мережі: що таке кібербулінг?», «Права та обов’язки дитини», «Наша країна – соборна та вільна!», «Крути. Перша незалежність», «Кіборги. Історія незламності», «День Гідності та Свободи», «Три роки незламності: люди – титани!», «День рідної мови», «Шевченківські дні», «Всесвітній день поезії», «Чорнобильська катастрофа», «Наш дім – планета Земля», «День пам’яті та примирення», «День Європи в Україні «Українська в тренді»», День цивільного захисту;</a:t>
            </a:r>
          </a:p>
          <a:p>
            <a:pPr algn="ctr">
              <a:lnSpc>
                <a:spcPts val="3051"/>
              </a:lnSpc>
            </a:pPr>
            <a:endParaRPr lang="en-US" sz="2700">
              <a:solidFill>
                <a:srgbClr val="FFFFFF"/>
              </a:solidFill>
              <a:latin typeface="Open Sans"/>
              <a:ea typeface="Open Sans"/>
              <a:cs typeface="Open Sans"/>
              <a:sym typeface="Open Sans"/>
            </a:endParaRPr>
          </a:p>
        </p:txBody>
      </p:sp>
      <p:sp>
        <p:nvSpPr>
          <p:cNvPr id="16" name="TextBox 16"/>
          <p:cNvSpPr txBox="1"/>
          <p:nvPr/>
        </p:nvSpPr>
        <p:spPr>
          <a:xfrm>
            <a:off x="4943954" y="1133291"/>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ПЕДАГОГІЧНА ДІЯЛЬНІСТЬ</a:t>
            </a:r>
          </a:p>
        </p:txBody>
      </p:sp>
      <p:grpSp>
        <p:nvGrpSpPr>
          <p:cNvPr id="17" name="Group 17"/>
          <p:cNvGrpSpPr/>
          <p:nvPr/>
        </p:nvGrpSpPr>
        <p:grpSpPr>
          <a:xfrm>
            <a:off x="-222848" y="3252655"/>
            <a:ext cx="5549443" cy="4070599"/>
            <a:chOff x="0" y="0"/>
            <a:chExt cx="4198620" cy="3079750"/>
          </a:xfrm>
        </p:grpSpPr>
        <p:sp>
          <p:nvSpPr>
            <p:cNvPr id="18" name="Freeform 18"/>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19" name="Group 19"/>
          <p:cNvGrpSpPr/>
          <p:nvPr/>
        </p:nvGrpSpPr>
        <p:grpSpPr>
          <a:xfrm>
            <a:off x="1028700" y="3428493"/>
            <a:ext cx="4676135" cy="3430015"/>
            <a:chOff x="0" y="0"/>
            <a:chExt cx="4198620" cy="3079750"/>
          </a:xfrm>
        </p:grpSpPr>
        <p:sp>
          <p:nvSpPr>
            <p:cNvPr id="20" name="Freeform 20"/>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8"/>
              <a:stretch>
                <a:fillRect l="-4949" r="-4949"/>
              </a:stretch>
            </a:blipFill>
          </p:spPr>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58823"/>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H="1">
            <a:off x="14906897" y="1028700"/>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5" name="Group 15"/>
          <p:cNvGrpSpPr/>
          <p:nvPr/>
        </p:nvGrpSpPr>
        <p:grpSpPr>
          <a:xfrm>
            <a:off x="-222848" y="3252655"/>
            <a:ext cx="5549443" cy="4070599"/>
            <a:chOff x="0" y="0"/>
            <a:chExt cx="4198620" cy="3079750"/>
          </a:xfrm>
        </p:grpSpPr>
        <p:sp>
          <p:nvSpPr>
            <p:cNvPr id="16" name="Freeform 16"/>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8"/>
              <a:stretch>
                <a:fillRect l="-4949" r="-4949"/>
              </a:stretch>
            </a:blipFill>
          </p:spPr>
        </p:sp>
      </p:grpSp>
      <p:sp>
        <p:nvSpPr>
          <p:cNvPr id="17" name="TextBox 17"/>
          <p:cNvSpPr txBox="1"/>
          <p:nvPr/>
        </p:nvSpPr>
        <p:spPr>
          <a:xfrm>
            <a:off x="5326595" y="2624005"/>
            <a:ext cx="12070770" cy="2385268"/>
          </a:xfrm>
          <a:prstGeom prst="rect">
            <a:avLst/>
          </a:prstGeom>
        </p:spPr>
        <p:txBody>
          <a:bodyPr lIns="0" tIns="0" rIns="0" bIns="0" rtlCol="0" anchor="t">
            <a:spAutoFit/>
          </a:bodyPr>
          <a:lstStyle/>
          <a:p>
            <a:pPr marL="582930" lvl="1" indent="-291465" algn="ctr">
              <a:lnSpc>
                <a:spcPts val="3051"/>
              </a:lnSpc>
              <a:buFont typeface="Arial"/>
              <a:buChar char="•"/>
            </a:pPr>
            <a:r>
              <a:rPr lang="ru-RU" sz="2700" dirty="0" smtClean="0">
                <a:solidFill>
                  <a:srgbClr val="FFFFFF"/>
                </a:solidFill>
                <a:latin typeface="Open Sans"/>
                <a:ea typeface="Open Sans"/>
                <a:cs typeface="Open Sans"/>
                <a:sym typeface="Open Sans"/>
              </a:rPr>
              <a:t>В</a:t>
            </a:r>
            <a:r>
              <a:rPr lang="en-US" sz="2700" dirty="0" err="1" smtClean="0">
                <a:solidFill>
                  <a:srgbClr val="FFFFFF"/>
                </a:solidFill>
                <a:latin typeface="Open Sans"/>
                <a:ea typeface="Open Sans"/>
                <a:cs typeface="Open Sans"/>
                <a:sym typeface="Open Sans"/>
              </a:rPr>
              <a:t>иставки</a:t>
            </a:r>
            <a:r>
              <a:rPr lang="uk-UA" sz="2700" dirty="0" smtClean="0">
                <a:solidFill>
                  <a:srgbClr val="FFFFFF"/>
                </a:solidFill>
                <a:latin typeface="Open Sans"/>
                <a:ea typeface="Open Sans"/>
                <a:cs typeface="Open Sans"/>
                <a:sym typeface="Open Sans"/>
              </a:rPr>
              <a:t> композицій</a:t>
            </a:r>
            <a:r>
              <a:rPr lang="en-US" sz="2700" dirty="0" smtClean="0">
                <a:solidFill>
                  <a:srgbClr val="FFFFFF"/>
                </a:solidFill>
                <a:latin typeface="Open Sans"/>
                <a:ea typeface="Open Sans"/>
                <a:cs typeface="Open Sans"/>
                <a:sym typeface="Open Sans"/>
              </a:rPr>
              <a:t> «</a:t>
            </a:r>
            <a:r>
              <a:rPr lang="uk-UA" sz="2700" dirty="0" smtClean="0">
                <a:solidFill>
                  <a:srgbClr val="FFFFFF"/>
                </a:solidFill>
                <a:latin typeface="Open Sans"/>
                <a:ea typeface="Open Sans"/>
                <a:cs typeface="Open Sans"/>
                <a:sym typeface="Open Sans"/>
              </a:rPr>
              <a:t>ВСЕ буде УКРАЇНА</a:t>
            </a:r>
            <a:r>
              <a:rPr lang="en-US" sz="2700" dirty="0" smtClean="0">
                <a:solidFill>
                  <a:srgbClr val="FFFFFF"/>
                </a:solidFill>
                <a:latin typeface="Open Sans"/>
                <a:ea typeface="Open Sans"/>
                <a:cs typeface="Open Sans"/>
                <a:sym typeface="Open Sans"/>
              </a:rPr>
              <a:t>», </a:t>
            </a:r>
            <a:r>
              <a:rPr lang="uk-UA" sz="2700" dirty="0" smtClean="0">
                <a:solidFill>
                  <a:srgbClr val="FFFFFF"/>
                </a:solidFill>
                <a:latin typeface="Open Sans"/>
                <a:ea typeface="Open Sans"/>
                <a:cs typeface="Open Sans"/>
                <a:sym typeface="Open Sans"/>
              </a:rPr>
              <a:t>міський конкурс квіткових композицій «Квітковий вернісаж», </a:t>
            </a:r>
            <a:r>
              <a:rPr lang="en-US" sz="2700" dirty="0" smtClean="0">
                <a:solidFill>
                  <a:srgbClr val="FFFFFF"/>
                </a:solidFill>
                <a:latin typeface="Open Sans"/>
                <a:ea typeface="Open Sans"/>
                <a:cs typeface="Open Sans"/>
                <a:sym typeface="Open Sans"/>
              </a:rPr>
              <a:t>«</a:t>
            </a:r>
            <a:r>
              <a:rPr lang="en-US" sz="2700" dirty="0" err="1" smtClean="0">
                <a:solidFill>
                  <a:srgbClr val="FFFFFF"/>
                </a:solidFill>
                <a:latin typeface="Open Sans"/>
                <a:ea typeface="Open Sans"/>
                <a:cs typeface="Open Sans"/>
                <a:sym typeface="Open Sans"/>
              </a:rPr>
              <a:t>Біологія</a:t>
            </a:r>
            <a:r>
              <a:rPr lang="en-US" sz="2700" dirty="0" smtClean="0">
                <a:solidFill>
                  <a:srgbClr val="FFFFFF"/>
                </a:solidFill>
                <a:latin typeface="Open Sans"/>
                <a:ea typeface="Open Sans"/>
                <a:cs typeface="Open Sans"/>
                <a:sym typeface="Open Sans"/>
              </a:rPr>
              <a:t> </a:t>
            </a:r>
            <a:r>
              <a:rPr lang="en-US" sz="2700" dirty="0">
                <a:solidFill>
                  <a:srgbClr val="FFFFFF"/>
                </a:solidFill>
                <a:latin typeface="Open Sans"/>
                <a:ea typeface="Open Sans"/>
                <a:cs typeface="Open Sans"/>
                <a:sym typeface="Open Sans"/>
              </a:rPr>
              <a:t>в </a:t>
            </a:r>
            <a:r>
              <a:rPr lang="en-US" sz="2700" dirty="0" err="1">
                <a:solidFill>
                  <a:srgbClr val="FFFFFF"/>
                </a:solidFill>
                <a:latin typeface="Open Sans"/>
                <a:ea typeface="Open Sans"/>
                <a:cs typeface="Open Sans"/>
                <a:sym typeface="Open Sans"/>
              </a:rPr>
              <a:t>прикладному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мистецтві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Нон-стоп</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домашні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улюбленці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Моя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майбутня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професія</a:t>
            </a:r>
            <a:r>
              <a:rPr lang="en-US" sz="2700" dirty="0">
                <a:solidFill>
                  <a:srgbClr val="FFFFFF"/>
                </a:solidFill>
                <a:latin typeface="Open Sans"/>
                <a:ea typeface="Open Sans"/>
                <a:cs typeface="Open Sans"/>
                <a:sym typeface="Open Sans"/>
              </a:rPr>
              <a:t>», «У </a:t>
            </a:r>
            <a:r>
              <a:rPr lang="en-US" sz="2700" dirty="0" err="1">
                <a:solidFill>
                  <a:srgbClr val="FFFFFF"/>
                </a:solidFill>
                <a:latin typeface="Open Sans"/>
                <a:ea typeface="Open Sans"/>
                <a:cs typeface="Open Sans"/>
                <a:sym typeface="Open Sans"/>
              </a:rPr>
              <a:t>світі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казок</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Українські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писанки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Умілі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ручки</a:t>
            </a:r>
            <a:r>
              <a:rPr lang="en-US" sz="2700" dirty="0">
                <a:solidFill>
                  <a:srgbClr val="FFFFFF"/>
                </a:solidFill>
                <a:latin typeface="Open Sans"/>
                <a:ea typeface="Open Sans"/>
                <a:cs typeface="Open Sans"/>
                <a:sym typeface="Open Sans"/>
              </a:rPr>
              <a:t>»;</a:t>
            </a:r>
          </a:p>
          <a:p>
            <a:pPr algn="ctr">
              <a:lnSpc>
                <a:spcPts val="3051"/>
              </a:lnSpc>
            </a:pPr>
            <a:endParaRPr lang="en-US" sz="2700" dirty="0">
              <a:solidFill>
                <a:srgbClr val="FFFFFF"/>
              </a:solidFill>
              <a:latin typeface="Open Sans"/>
              <a:ea typeface="Open Sans"/>
              <a:cs typeface="Open Sans"/>
              <a:sym typeface="Open Sans"/>
            </a:endParaRPr>
          </a:p>
        </p:txBody>
      </p:sp>
      <p:sp>
        <p:nvSpPr>
          <p:cNvPr id="18" name="TextBox 18"/>
          <p:cNvSpPr txBox="1"/>
          <p:nvPr/>
        </p:nvSpPr>
        <p:spPr>
          <a:xfrm>
            <a:off x="4943954" y="1133291"/>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ПЕДАГОГІЧНА ДІЯЛЬНІСТЬ</a:t>
            </a:r>
          </a:p>
        </p:txBody>
      </p:sp>
      <p:sp>
        <p:nvSpPr>
          <p:cNvPr id="19" name="TextBox 19"/>
          <p:cNvSpPr txBox="1"/>
          <p:nvPr/>
        </p:nvSpPr>
        <p:spPr>
          <a:xfrm>
            <a:off x="5204307" y="4177029"/>
            <a:ext cx="12315346" cy="2782813"/>
          </a:xfrm>
          <a:prstGeom prst="rect">
            <a:avLst/>
          </a:prstGeom>
        </p:spPr>
        <p:txBody>
          <a:bodyPr lIns="0" tIns="0" rIns="0" bIns="0" rtlCol="0" anchor="t">
            <a:spAutoFit/>
          </a:bodyPr>
          <a:lstStyle/>
          <a:p>
            <a:pPr marL="582930" lvl="1" indent="-291465" algn="ctr">
              <a:lnSpc>
                <a:spcPts val="3051"/>
              </a:lnSpc>
              <a:buFont typeface="Arial"/>
              <a:buChar char="•"/>
            </a:pPr>
            <a:r>
              <a:rPr lang="en-US" sz="2700" dirty="0" err="1">
                <a:solidFill>
                  <a:srgbClr val="FFFFFF"/>
                </a:solidFill>
                <a:latin typeface="Open Sans"/>
                <a:ea typeface="Open Sans"/>
                <a:cs typeface="Open Sans"/>
                <a:sym typeface="Open Sans"/>
              </a:rPr>
              <a:t>акції</a:t>
            </a:r>
            <a:r>
              <a:rPr lang="en-US" sz="2700" dirty="0">
                <a:solidFill>
                  <a:srgbClr val="FFFFFF"/>
                </a:solidFill>
                <a:latin typeface="Open Sans"/>
                <a:ea typeface="Open Sans"/>
                <a:cs typeface="Open Sans"/>
                <a:sym typeface="Open Sans"/>
              </a:rPr>
              <a:t> </a:t>
            </a:r>
            <a:r>
              <a:rPr lang="en-US" sz="2700" dirty="0" smtClean="0">
                <a:solidFill>
                  <a:srgbClr val="FFFFFF"/>
                </a:solidFill>
                <a:latin typeface="Open Sans"/>
                <a:ea typeface="Open Sans"/>
                <a:cs typeface="Open Sans"/>
                <a:sym typeface="Open Sans"/>
              </a:rPr>
              <a:t>«</a:t>
            </a:r>
            <a:r>
              <a:rPr lang="uk-UA" sz="2700" dirty="0" smtClean="0">
                <a:solidFill>
                  <a:srgbClr val="FFFFFF"/>
                </a:solidFill>
                <a:latin typeface="Open Sans"/>
                <a:ea typeface="Open Sans"/>
                <a:cs typeface="Open Sans"/>
                <a:sym typeface="Open Sans"/>
              </a:rPr>
              <a:t>Зробимо Україну чистою</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збір</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продуктів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харчування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медикаментів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для</a:t>
            </a:r>
            <a:r>
              <a:rPr lang="en-US" sz="2700" dirty="0">
                <a:solidFill>
                  <a:srgbClr val="FFFFFF"/>
                </a:solidFill>
                <a:latin typeface="Open Sans"/>
                <a:ea typeface="Open Sans"/>
                <a:cs typeface="Open Sans"/>
                <a:sym typeface="Open Sans"/>
              </a:rPr>
              <a:t> ЗСУ, </a:t>
            </a:r>
            <a:r>
              <a:rPr lang="en-US" sz="2700" dirty="0" err="1">
                <a:solidFill>
                  <a:srgbClr val="FFFFFF"/>
                </a:solidFill>
                <a:latin typeface="Open Sans"/>
                <a:ea typeface="Open Sans"/>
                <a:cs typeface="Open Sans"/>
                <a:sym typeface="Open Sans"/>
              </a:rPr>
              <a:t>збір</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пластикових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кришечок</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для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виготовлення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протезів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для</a:t>
            </a:r>
            <a:r>
              <a:rPr lang="en-US" sz="2700" dirty="0">
                <a:solidFill>
                  <a:srgbClr val="FFFFFF"/>
                </a:solidFill>
                <a:latin typeface="Open Sans"/>
                <a:ea typeface="Open Sans"/>
                <a:cs typeface="Open Sans"/>
                <a:sym typeface="Open Sans"/>
              </a:rPr>
              <a:t> ЗСУ, «</a:t>
            </a:r>
            <a:r>
              <a:rPr lang="en-US" sz="2700" dirty="0" err="1">
                <a:solidFill>
                  <a:srgbClr val="FFFFFF"/>
                </a:solidFill>
                <a:latin typeface="Open Sans"/>
                <a:ea typeface="Open Sans"/>
                <a:cs typeface="Open Sans"/>
                <a:sym typeface="Open Sans"/>
              </a:rPr>
              <a:t>Чисте</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довкілля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Ангели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пам’яті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Всесвітній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день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Дякую</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Весь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світ</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читає</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Шевченка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Засвіти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свічку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Діти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України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мир</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Живий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ланцюг</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Челендж</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доброти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різні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але</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рівні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Чисте</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подвір’я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Маки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пам’яті</a:t>
            </a:r>
            <a:r>
              <a:rPr lang="en-US" sz="2700" dirty="0">
                <a:solidFill>
                  <a:srgbClr val="FFFFFF"/>
                </a:solidFill>
                <a:latin typeface="Open Sans"/>
                <a:ea typeface="Open Sans"/>
                <a:cs typeface="Open Sans"/>
                <a:sym typeface="Open Sans"/>
              </a:rPr>
              <a:t>» </a:t>
            </a:r>
            <a:r>
              <a:rPr lang="uk-UA" sz="2700" dirty="0" smtClean="0">
                <a:solidFill>
                  <a:srgbClr val="FFFFFF"/>
                </a:solidFill>
                <a:latin typeface="Open Sans"/>
                <a:ea typeface="Open Sans"/>
                <a:cs typeface="Open Sans"/>
                <a:sym typeface="Open Sans"/>
              </a:rPr>
              <a:t>екологічна просвіта</a:t>
            </a:r>
            <a:r>
              <a:rPr lang="en-US" sz="2700" dirty="0" smtClean="0">
                <a:solidFill>
                  <a:srgbClr val="FFFFFF"/>
                </a:solidFill>
                <a:latin typeface="Open Sans"/>
                <a:ea typeface="Open Sans"/>
                <a:cs typeface="Open Sans"/>
                <a:sym typeface="Open Sans"/>
              </a:rPr>
              <a:t>.;</a:t>
            </a:r>
            <a:endParaRPr lang="en-US" sz="2700" dirty="0">
              <a:solidFill>
                <a:srgbClr val="FFFFFF"/>
              </a:solidFill>
              <a:latin typeface="Open Sans"/>
              <a:ea typeface="Open Sans"/>
              <a:cs typeface="Open Sans"/>
              <a:sym typeface="Open Sans"/>
            </a:endParaRPr>
          </a:p>
          <a:p>
            <a:pPr algn="ctr">
              <a:lnSpc>
                <a:spcPts val="3051"/>
              </a:lnSpc>
            </a:pPr>
            <a:endParaRPr lang="en-US" sz="2700" dirty="0">
              <a:solidFill>
                <a:srgbClr val="FFFFFF"/>
              </a:solidFill>
              <a:latin typeface="Open Sans"/>
              <a:ea typeface="Open Sans"/>
              <a:cs typeface="Open Sans"/>
              <a:sym typeface="Open Sans"/>
            </a:endParaRPr>
          </a:p>
        </p:txBody>
      </p:sp>
      <p:sp>
        <p:nvSpPr>
          <p:cNvPr id="20" name="TextBox 20"/>
          <p:cNvSpPr txBox="1"/>
          <p:nvPr/>
        </p:nvSpPr>
        <p:spPr>
          <a:xfrm>
            <a:off x="4192316" y="6868032"/>
            <a:ext cx="13205049" cy="2782813"/>
          </a:xfrm>
          <a:prstGeom prst="rect">
            <a:avLst/>
          </a:prstGeom>
        </p:spPr>
        <p:txBody>
          <a:bodyPr lIns="0" tIns="0" rIns="0" bIns="0" rtlCol="0" anchor="t">
            <a:spAutoFit/>
          </a:bodyPr>
          <a:lstStyle/>
          <a:p>
            <a:pPr marL="582930" lvl="1" indent="-291465" algn="ctr">
              <a:lnSpc>
                <a:spcPts val="3051"/>
              </a:lnSpc>
              <a:buFont typeface="Arial"/>
              <a:buChar char="•"/>
            </a:pPr>
            <a:r>
              <a:rPr lang="uk-UA" sz="2700" dirty="0" smtClean="0">
                <a:solidFill>
                  <a:srgbClr val="FFFFFF"/>
                </a:solidFill>
                <a:latin typeface="Open Sans"/>
                <a:ea typeface="Open Sans"/>
                <a:cs typeface="Open Sans"/>
                <a:sym typeface="Open Sans"/>
              </a:rPr>
              <a:t>Благодійний ярмарок «Разом до перемоги», Молитва за МИР в Україні</a:t>
            </a:r>
            <a:endParaRPr lang="en-US" sz="2700" dirty="0">
              <a:solidFill>
                <a:srgbClr val="FFFFFF"/>
              </a:solidFill>
              <a:latin typeface="Open Sans"/>
              <a:ea typeface="Open Sans"/>
              <a:cs typeface="Open Sans"/>
              <a:sym typeface="Open Sans"/>
            </a:endParaRPr>
          </a:p>
          <a:p>
            <a:pPr marL="582930" lvl="1" indent="-291465" algn="ctr">
              <a:lnSpc>
                <a:spcPts val="3051"/>
              </a:lnSpc>
              <a:buFont typeface="Arial"/>
              <a:buChar char="•"/>
            </a:pP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благодійні</a:t>
            </a:r>
            <a:r>
              <a:rPr lang="en-US" sz="2700" dirty="0">
                <a:solidFill>
                  <a:srgbClr val="FFFFFF"/>
                </a:solidFill>
                <a:latin typeface="Open Sans"/>
                <a:ea typeface="Open Sans"/>
                <a:cs typeface="Open Sans"/>
                <a:sym typeface="Open Sans"/>
              </a:rPr>
              <a:t> </a:t>
            </a:r>
            <a:r>
              <a:rPr lang="en-US" sz="2700" dirty="0" err="1" smtClean="0">
                <a:solidFill>
                  <a:srgbClr val="FFFFFF"/>
                </a:solidFill>
                <a:latin typeface="Open Sans"/>
                <a:ea typeface="Open Sans"/>
                <a:cs typeface="Open Sans"/>
                <a:sym typeface="Open Sans"/>
              </a:rPr>
              <a:t>ярмарки</a:t>
            </a:r>
            <a:r>
              <a:rPr lang="uk-UA" sz="2700" dirty="0" smtClean="0">
                <a:solidFill>
                  <a:srgbClr val="FFFFFF"/>
                </a:solidFill>
                <a:latin typeface="Open Sans"/>
                <a:ea typeface="Open Sans"/>
                <a:cs typeface="Open Sans"/>
                <a:sym typeface="Open Sans"/>
              </a:rPr>
              <a:t>, заходи із вшанування </a:t>
            </a:r>
            <a:r>
              <a:rPr lang="uk-UA" sz="2700" dirty="0" err="1" smtClean="0">
                <a:solidFill>
                  <a:srgbClr val="FFFFFF"/>
                </a:solidFill>
                <a:latin typeface="Open Sans"/>
                <a:ea typeface="Open Sans"/>
                <a:cs typeface="Open Sans"/>
                <a:sym typeface="Open Sans"/>
              </a:rPr>
              <a:t>пам</a:t>
            </a:r>
            <a:r>
              <a:rPr lang="en-US" sz="2700" dirty="0" smtClean="0">
                <a:solidFill>
                  <a:srgbClr val="FFFFFF"/>
                </a:solidFill>
                <a:latin typeface="Open Sans"/>
                <a:ea typeface="Open Sans"/>
                <a:cs typeface="Open Sans"/>
                <a:sym typeface="Open Sans"/>
              </a:rPr>
              <a:t>’</a:t>
            </a:r>
            <a:r>
              <a:rPr lang="ru-RU" sz="2700" dirty="0" err="1" smtClean="0">
                <a:solidFill>
                  <a:srgbClr val="FFFFFF"/>
                </a:solidFill>
                <a:latin typeface="Open Sans"/>
                <a:ea typeface="Open Sans"/>
                <a:cs typeface="Open Sans"/>
                <a:sym typeface="Open Sans"/>
              </a:rPr>
              <a:t>ят</a:t>
            </a:r>
            <a:r>
              <a:rPr lang="uk-UA" sz="2700" dirty="0" smtClean="0">
                <a:solidFill>
                  <a:srgbClr val="FFFFFF"/>
                </a:solidFill>
                <a:latin typeface="Open Sans"/>
                <a:ea typeface="Open Sans"/>
                <a:cs typeface="Open Sans"/>
                <a:sym typeface="Open Sans"/>
              </a:rPr>
              <a:t>і ГЕРОЯ УКРАЇНИ РОМАНА СОБКІВА, </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заходи</a:t>
            </a:r>
            <a:r>
              <a:rPr lang="en-US" sz="2700" dirty="0">
                <a:solidFill>
                  <a:srgbClr val="FFFFFF"/>
                </a:solidFill>
                <a:latin typeface="Open Sans"/>
                <a:ea typeface="Open Sans"/>
                <a:cs typeface="Open Sans"/>
                <a:sym typeface="Open Sans"/>
              </a:rPr>
              <a:t> з </a:t>
            </a:r>
            <a:r>
              <a:rPr lang="en-US" sz="2700" dirty="0" err="1">
                <a:solidFill>
                  <a:srgbClr val="FFFFFF"/>
                </a:solidFill>
                <a:latin typeface="Open Sans"/>
                <a:ea typeface="Open Sans"/>
                <a:cs typeface="Open Sans"/>
                <a:sym typeface="Open Sans"/>
              </a:rPr>
              <a:t>вшанування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пам’яті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воїнів-односельчан</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які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боролися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незалежність</a:t>
            </a:r>
            <a:r>
              <a:rPr lang="en-US" sz="2700" dirty="0">
                <a:solidFill>
                  <a:srgbClr val="FFFFFF"/>
                </a:solidFill>
                <a:latin typeface="Open Sans"/>
                <a:ea typeface="Open Sans"/>
                <a:cs typeface="Open Sans"/>
                <a:sym typeface="Open Sans"/>
              </a:rPr>
              <a:t> в </a:t>
            </a:r>
            <a:r>
              <a:rPr lang="en-US" sz="2700" dirty="0" err="1">
                <a:solidFill>
                  <a:srgbClr val="FFFFFF"/>
                </a:solidFill>
                <a:latin typeface="Open Sans"/>
                <a:ea typeface="Open Sans"/>
                <a:cs typeface="Open Sans"/>
                <a:sym typeface="Open Sans"/>
              </a:rPr>
              <a:t>Другій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світовій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війні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вшанування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жертв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Голокосту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політичних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репресій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роковин</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депортації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кримсько-татарського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народу</a:t>
            </a:r>
            <a:r>
              <a:rPr lang="en-US" sz="2700" dirty="0">
                <a:solidFill>
                  <a:srgbClr val="FFFFFF"/>
                </a:solidFill>
                <a:latin typeface="Open Sans"/>
                <a:ea typeface="Open Sans"/>
                <a:cs typeface="Open Sans"/>
                <a:sym typeface="Open Sans"/>
              </a:rPr>
              <a:t>;</a:t>
            </a:r>
          </a:p>
          <a:p>
            <a:pPr algn="ctr">
              <a:lnSpc>
                <a:spcPts val="3051"/>
              </a:lnSpc>
            </a:pPr>
            <a:endParaRPr lang="en-US" sz="2700" dirty="0">
              <a:solidFill>
                <a:srgbClr val="FFFFFF"/>
              </a:solidFill>
              <a:latin typeface="Open Sans"/>
              <a:ea typeface="Open Sans"/>
              <a:cs typeface="Open Sans"/>
              <a:sym typeface="Open San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58823"/>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H="1">
            <a:off x="14906897" y="1028700"/>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5" name="Group 15"/>
          <p:cNvGrpSpPr/>
          <p:nvPr/>
        </p:nvGrpSpPr>
        <p:grpSpPr>
          <a:xfrm>
            <a:off x="-222848" y="3252655"/>
            <a:ext cx="5549443" cy="4070599"/>
            <a:chOff x="0" y="0"/>
            <a:chExt cx="4198620" cy="3079750"/>
          </a:xfrm>
        </p:grpSpPr>
        <p:sp>
          <p:nvSpPr>
            <p:cNvPr id="16" name="Freeform 16"/>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17" name="Group 17"/>
          <p:cNvGrpSpPr/>
          <p:nvPr/>
        </p:nvGrpSpPr>
        <p:grpSpPr>
          <a:xfrm>
            <a:off x="1028700" y="3428493"/>
            <a:ext cx="4676135" cy="3430015"/>
            <a:chOff x="0" y="0"/>
            <a:chExt cx="4198620" cy="3079750"/>
          </a:xfrm>
        </p:grpSpPr>
        <p:sp>
          <p:nvSpPr>
            <p:cNvPr id="18" name="Freeform 18"/>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8"/>
              <a:stretch>
                <a:fillRect l="-4846" r="-4846"/>
              </a:stretch>
            </a:blipFill>
          </p:spPr>
        </p:sp>
      </p:grpSp>
      <p:sp>
        <p:nvSpPr>
          <p:cNvPr id="19" name="TextBox 19"/>
          <p:cNvSpPr txBox="1"/>
          <p:nvPr/>
        </p:nvSpPr>
        <p:spPr>
          <a:xfrm>
            <a:off x="6132888" y="2318169"/>
            <a:ext cx="10680609" cy="3975447"/>
          </a:xfrm>
          <a:prstGeom prst="rect">
            <a:avLst/>
          </a:prstGeom>
        </p:spPr>
        <p:txBody>
          <a:bodyPr lIns="0" tIns="0" rIns="0" bIns="0" rtlCol="0" anchor="t">
            <a:spAutoFit/>
          </a:bodyPr>
          <a:lstStyle/>
          <a:p>
            <a:pPr marL="582930" lvl="1" indent="-291465" algn="ctr">
              <a:lnSpc>
                <a:spcPts val="3051"/>
              </a:lnSpc>
              <a:buFont typeface="Arial"/>
              <a:buChar char="•"/>
            </a:pPr>
            <a:r>
              <a:rPr lang="en-US" sz="2700" dirty="0" err="1">
                <a:solidFill>
                  <a:srgbClr val="FFFFFF"/>
                </a:solidFill>
                <a:latin typeface="Open Sans"/>
                <a:ea typeface="Open Sans"/>
                <a:cs typeface="Open Sans"/>
                <a:sym typeface="Open Sans"/>
              </a:rPr>
              <a:t>тренінги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Маю</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права</a:t>
            </a:r>
            <a:r>
              <a:rPr lang="en-US" sz="2700" dirty="0">
                <a:solidFill>
                  <a:srgbClr val="FFFFFF"/>
                </a:solidFill>
                <a:latin typeface="Open Sans"/>
                <a:ea typeface="Open Sans"/>
                <a:cs typeface="Open Sans"/>
                <a:sym typeface="Open Sans"/>
              </a:rPr>
              <a:t> і </a:t>
            </a:r>
            <a:r>
              <a:rPr lang="en-US" sz="2700" dirty="0" err="1">
                <a:solidFill>
                  <a:srgbClr val="FFFFFF"/>
                </a:solidFill>
                <a:latin typeface="Open Sans"/>
                <a:ea typeface="Open Sans"/>
                <a:cs typeface="Open Sans"/>
                <a:sym typeface="Open Sans"/>
              </a:rPr>
              <a:t>обов’язки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Прояви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толерантність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Протидія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булінгу</a:t>
            </a:r>
            <a:r>
              <a:rPr lang="en-US" sz="2700" dirty="0">
                <a:solidFill>
                  <a:srgbClr val="FFFFFF"/>
                </a:solidFill>
                <a:latin typeface="Open Sans"/>
                <a:ea typeface="Open Sans"/>
                <a:cs typeface="Open Sans"/>
                <a:sym typeface="Open Sans"/>
              </a:rPr>
              <a:t>»;</a:t>
            </a:r>
          </a:p>
          <a:p>
            <a:pPr marL="582930" lvl="1" indent="-291465" algn="ctr">
              <a:lnSpc>
                <a:spcPts val="3051"/>
              </a:lnSpc>
              <a:buFont typeface="Arial"/>
              <a:buChar char="•"/>
            </a:pP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майстер-класи</a:t>
            </a:r>
            <a:r>
              <a:rPr lang="en-US" sz="2700" dirty="0">
                <a:solidFill>
                  <a:srgbClr val="FFFFFF"/>
                </a:solidFill>
                <a:latin typeface="Open Sans"/>
                <a:ea typeface="Open Sans"/>
                <a:cs typeface="Open Sans"/>
                <a:sym typeface="Open Sans"/>
              </a:rPr>
              <a:t> з </a:t>
            </a:r>
            <a:r>
              <a:rPr lang="en-US" sz="2700" dirty="0" err="1">
                <a:solidFill>
                  <a:srgbClr val="FFFFFF"/>
                </a:solidFill>
                <a:latin typeface="Open Sans"/>
                <a:ea typeface="Open Sans"/>
                <a:cs typeface="Open Sans"/>
                <a:sym typeface="Open Sans"/>
              </a:rPr>
              <a:t>виготовлення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оберегів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ляльок-мотанок</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маків</a:t>
            </a:r>
            <a:r>
              <a:rPr lang="en-US" sz="2700" dirty="0">
                <a:solidFill>
                  <a:srgbClr val="FFFFFF"/>
                </a:solidFill>
                <a:latin typeface="Open Sans"/>
                <a:ea typeface="Open Sans"/>
                <a:cs typeface="Open Sans"/>
                <a:sym typeface="Open Sans"/>
              </a:rPr>
              <a:t> </a:t>
            </a:r>
            <a:r>
              <a:rPr lang="en-US" sz="2700" dirty="0" err="1" smtClean="0">
                <a:solidFill>
                  <a:srgbClr val="FFFFFF"/>
                </a:solidFill>
                <a:latin typeface="Open Sans"/>
                <a:ea typeface="Open Sans"/>
                <a:cs typeface="Open Sans"/>
                <a:sym typeface="Open Sans"/>
              </a:rPr>
              <a:t>пам’яті</a:t>
            </a:r>
            <a:r>
              <a:rPr lang="uk-UA" sz="2700" dirty="0" smtClean="0">
                <a:solidFill>
                  <a:srgbClr val="FFFFFF"/>
                </a:solidFill>
                <a:latin typeface="Open Sans"/>
                <a:ea typeface="Open Sans"/>
                <a:cs typeface="Open Sans"/>
                <a:sym typeface="Open Sans"/>
              </a:rPr>
              <a:t> розписування писанок, </a:t>
            </a:r>
            <a:r>
              <a:rPr lang="uk-UA" sz="2700" dirty="0" err="1" smtClean="0">
                <a:solidFill>
                  <a:srgbClr val="FFFFFF"/>
                </a:solidFill>
                <a:latin typeface="Open Sans"/>
                <a:ea typeface="Open Sans"/>
                <a:cs typeface="Open Sans"/>
                <a:sym typeface="Open Sans"/>
              </a:rPr>
              <a:t>великодних</a:t>
            </a:r>
            <a:r>
              <a:rPr lang="uk-UA" sz="2700" dirty="0" smtClean="0">
                <a:solidFill>
                  <a:srgbClr val="FFFFFF"/>
                </a:solidFill>
                <a:latin typeface="Open Sans"/>
                <a:ea typeface="Open Sans"/>
                <a:cs typeface="Open Sans"/>
                <a:sym typeface="Open Sans"/>
              </a:rPr>
              <a:t> пряників;</a:t>
            </a:r>
            <a:endParaRPr lang="en-US" sz="2700" dirty="0">
              <a:solidFill>
                <a:srgbClr val="FFFFFF"/>
              </a:solidFill>
              <a:latin typeface="Open Sans"/>
              <a:ea typeface="Open Sans"/>
              <a:cs typeface="Open Sans"/>
              <a:sym typeface="Open Sans"/>
            </a:endParaRPr>
          </a:p>
          <a:p>
            <a:pPr marL="582930" lvl="1" indent="-291465" algn="ctr">
              <a:lnSpc>
                <a:spcPts val="3051"/>
              </a:lnSpc>
              <a:buFont typeface="Arial"/>
              <a:buChar char="•"/>
            </a:pP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марафони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артмарафони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танцювальні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марафони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Караоке-день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Музика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сучасної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України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Запитай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Шевченка</a:t>
            </a:r>
            <a:r>
              <a:rPr lang="en-US" sz="2700" dirty="0">
                <a:solidFill>
                  <a:srgbClr val="FFFFFF"/>
                </a:solidFill>
                <a:latin typeface="Open Sans"/>
                <a:ea typeface="Open Sans"/>
                <a:cs typeface="Open Sans"/>
                <a:sym typeface="Open Sans"/>
              </a:rPr>
              <a:t>» (з </a:t>
            </a:r>
            <a:r>
              <a:rPr lang="en-US" sz="2700" dirty="0" err="1">
                <a:solidFill>
                  <a:srgbClr val="FFFFFF"/>
                </a:solidFill>
                <a:latin typeface="Open Sans"/>
                <a:ea typeface="Open Sans"/>
                <a:cs typeface="Open Sans"/>
                <a:sym typeface="Open Sans"/>
              </a:rPr>
              <a:t>використанням</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технологій</a:t>
            </a:r>
            <a:r>
              <a:rPr lang="en-US" sz="2700" dirty="0">
                <a:solidFill>
                  <a:srgbClr val="FFFFFF"/>
                </a:solidFill>
                <a:latin typeface="Open Sans"/>
                <a:ea typeface="Open Sans"/>
                <a:cs typeface="Open Sans"/>
                <a:sym typeface="Open Sans"/>
              </a:rPr>
              <a:t> ШІ), «</a:t>
            </a:r>
            <a:r>
              <a:rPr lang="en-US" sz="2700" dirty="0" err="1">
                <a:solidFill>
                  <a:srgbClr val="FFFFFF"/>
                </a:solidFill>
                <a:latin typeface="Open Sans"/>
                <a:ea typeface="Open Sans"/>
                <a:cs typeface="Open Sans"/>
                <a:sym typeface="Open Sans"/>
              </a:rPr>
              <a:t>Наш</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дім</a:t>
            </a:r>
            <a:r>
              <a:rPr lang="en-US" sz="2700" dirty="0">
                <a:solidFill>
                  <a:srgbClr val="FFFFFF"/>
                </a:solidFill>
                <a:latin typeface="Open Sans"/>
                <a:ea typeface="Open Sans"/>
                <a:cs typeface="Open Sans"/>
                <a:sym typeface="Open Sans"/>
              </a:rPr>
              <a:t> – </a:t>
            </a:r>
            <a:r>
              <a:rPr lang="en-US" sz="2700" dirty="0" err="1">
                <a:solidFill>
                  <a:srgbClr val="FFFFFF"/>
                </a:solidFill>
                <a:latin typeface="Open Sans"/>
                <a:ea typeface="Open Sans"/>
                <a:cs typeface="Open Sans"/>
                <a:sym typeface="Open Sans"/>
              </a:rPr>
              <a:t>планета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Земля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Правила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дорожнього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руху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Намалюй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свою</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мрію</a:t>
            </a:r>
            <a:r>
              <a:rPr lang="en-US" sz="2700" dirty="0">
                <a:solidFill>
                  <a:srgbClr val="FFFFFF"/>
                </a:solidFill>
                <a:latin typeface="Open Sans"/>
                <a:ea typeface="Open Sans"/>
                <a:cs typeface="Open Sans"/>
                <a:sym typeface="Open Sans"/>
              </a:rPr>
              <a:t>»;</a:t>
            </a:r>
          </a:p>
          <a:p>
            <a:pPr algn="ctr">
              <a:lnSpc>
                <a:spcPts val="3051"/>
              </a:lnSpc>
            </a:pPr>
            <a:endParaRPr lang="en-US" sz="2700" dirty="0">
              <a:solidFill>
                <a:srgbClr val="FFFFFF"/>
              </a:solidFill>
              <a:latin typeface="Open Sans"/>
              <a:ea typeface="Open Sans"/>
              <a:cs typeface="Open Sans"/>
              <a:sym typeface="Open Sans"/>
            </a:endParaRPr>
          </a:p>
        </p:txBody>
      </p:sp>
      <p:sp>
        <p:nvSpPr>
          <p:cNvPr id="20" name="TextBox 20"/>
          <p:cNvSpPr txBox="1"/>
          <p:nvPr/>
        </p:nvSpPr>
        <p:spPr>
          <a:xfrm>
            <a:off x="4943954" y="1133291"/>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ПЕДАГОГІЧНА ДІЯЛЬНІСТЬ</a:t>
            </a:r>
          </a:p>
        </p:txBody>
      </p:sp>
      <p:sp>
        <p:nvSpPr>
          <p:cNvPr id="21" name="TextBox 21"/>
          <p:cNvSpPr txBox="1"/>
          <p:nvPr/>
        </p:nvSpPr>
        <p:spPr>
          <a:xfrm>
            <a:off x="5538421" y="6152172"/>
            <a:ext cx="11869543" cy="3180358"/>
          </a:xfrm>
          <a:prstGeom prst="rect">
            <a:avLst/>
          </a:prstGeom>
        </p:spPr>
        <p:txBody>
          <a:bodyPr lIns="0" tIns="0" rIns="0" bIns="0" rtlCol="0" anchor="t">
            <a:spAutoFit/>
          </a:bodyPr>
          <a:lstStyle/>
          <a:p>
            <a:pPr marL="582930" lvl="1" indent="-291465" algn="ctr">
              <a:lnSpc>
                <a:spcPts val="3051"/>
              </a:lnSpc>
              <a:buFont typeface="Arial"/>
              <a:buChar char="•"/>
            </a:pP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квести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вебквести</a:t>
            </a:r>
            <a:r>
              <a:rPr lang="en-US" sz="2700" dirty="0">
                <a:solidFill>
                  <a:srgbClr val="FFFFFF"/>
                </a:solidFill>
                <a:latin typeface="Open Sans"/>
                <a:ea typeface="Open Sans"/>
                <a:cs typeface="Open Sans"/>
                <a:sym typeface="Open Sans"/>
              </a:rPr>
              <a:t>, QR-</a:t>
            </a:r>
            <a:r>
              <a:rPr lang="en-US" sz="2700" dirty="0" err="1">
                <a:solidFill>
                  <a:srgbClr val="FFFFFF"/>
                </a:solidFill>
                <a:latin typeface="Open Sans"/>
                <a:ea typeface="Open Sans"/>
                <a:cs typeface="Open Sans"/>
                <a:sym typeface="Open Sans"/>
              </a:rPr>
              <a:t>квести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Подорож</a:t>
            </a:r>
            <a:r>
              <a:rPr lang="en-US" sz="2700" dirty="0">
                <a:solidFill>
                  <a:srgbClr val="FFFFFF"/>
                </a:solidFill>
                <a:latin typeface="Open Sans"/>
                <a:ea typeface="Open Sans"/>
                <a:cs typeface="Open Sans"/>
                <a:sym typeface="Open Sans"/>
              </a:rPr>
              <a:t> у </a:t>
            </a:r>
            <a:r>
              <a:rPr lang="en-US" sz="2700" dirty="0" err="1">
                <a:solidFill>
                  <a:srgbClr val="FFFFFF"/>
                </a:solidFill>
                <a:latin typeface="Open Sans"/>
                <a:ea typeface="Open Sans"/>
                <a:cs typeface="Open Sans"/>
                <a:sym typeface="Open Sans"/>
              </a:rPr>
              <a:t>світ</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казок</a:t>
            </a:r>
            <a:r>
              <a:rPr lang="en-US" sz="2700" dirty="0">
                <a:solidFill>
                  <a:srgbClr val="FFFFFF"/>
                </a:solidFill>
                <a:latin typeface="Open Sans"/>
                <a:ea typeface="Open Sans"/>
                <a:cs typeface="Open Sans"/>
                <a:sym typeface="Open Sans"/>
              </a:rPr>
              <a:t>», «В </a:t>
            </a:r>
            <a:r>
              <a:rPr lang="en-US" sz="2700" dirty="0" err="1">
                <a:solidFill>
                  <a:srgbClr val="FFFFFF"/>
                </a:solidFill>
                <a:latin typeface="Open Sans"/>
                <a:ea typeface="Open Sans"/>
                <a:cs typeface="Open Sans"/>
                <a:sym typeface="Open Sans"/>
              </a:rPr>
              <a:t>пошуках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мовних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скарбів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Заповіти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Шевченка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Психологічний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лабіринт</a:t>
            </a:r>
            <a:r>
              <a:rPr lang="en-US" sz="2700" dirty="0">
                <a:solidFill>
                  <a:srgbClr val="FFFFFF"/>
                </a:solidFill>
                <a:latin typeface="Open Sans"/>
                <a:ea typeface="Open Sans"/>
                <a:cs typeface="Open Sans"/>
                <a:sym typeface="Open Sans"/>
              </a:rPr>
              <a:t>», «Я </a:t>
            </a:r>
            <a:r>
              <a:rPr lang="en-US" sz="2700" dirty="0" err="1">
                <a:solidFill>
                  <a:srgbClr val="FFFFFF"/>
                </a:solidFill>
                <a:latin typeface="Open Sans"/>
                <a:ea typeface="Open Sans"/>
                <a:cs typeface="Open Sans"/>
                <a:sym typeface="Open Sans"/>
              </a:rPr>
              <a:t>люблю</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Україну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Крок</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зірок</a:t>
            </a:r>
            <a:r>
              <a:rPr lang="en-US" sz="2700" dirty="0">
                <a:solidFill>
                  <a:srgbClr val="FFFFFF"/>
                </a:solidFill>
                <a:latin typeface="Open Sans"/>
                <a:ea typeface="Open Sans"/>
                <a:cs typeface="Open Sans"/>
                <a:sym typeface="Open Sans"/>
              </a:rPr>
              <a:t>», </a:t>
            </a:r>
          </a:p>
          <a:p>
            <a:pPr marL="582930" lvl="1" indent="-291465" algn="ctr">
              <a:lnSpc>
                <a:spcPts val="3051"/>
              </a:lnSpc>
              <a:buFont typeface="Arial"/>
              <a:buChar char="•"/>
            </a:pP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флешмоби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День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миру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Краса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української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хустки</a:t>
            </a:r>
            <a:r>
              <a:rPr lang="en-US" sz="2700" dirty="0">
                <a:solidFill>
                  <a:srgbClr val="FFFFFF"/>
                </a:solidFill>
                <a:latin typeface="Open Sans"/>
                <a:ea typeface="Open Sans"/>
                <a:cs typeface="Open Sans"/>
                <a:sym typeface="Open Sans"/>
              </a:rPr>
              <a:t>», «Я і </a:t>
            </a:r>
            <a:r>
              <a:rPr lang="en-US" sz="2700" dirty="0" err="1">
                <a:solidFill>
                  <a:srgbClr val="FFFFFF"/>
                </a:solidFill>
                <a:latin typeface="Open Sans"/>
                <a:ea typeface="Open Sans"/>
                <a:cs typeface="Open Sans"/>
                <a:sym typeface="Open Sans"/>
              </a:rPr>
              <a:t>моя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сім’я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Україна</a:t>
            </a:r>
            <a:r>
              <a:rPr lang="en-US" sz="2700" dirty="0">
                <a:solidFill>
                  <a:srgbClr val="FFFFFF"/>
                </a:solidFill>
                <a:latin typeface="Open Sans"/>
                <a:ea typeface="Open Sans"/>
                <a:cs typeface="Open Sans"/>
                <a:sym typeface="Open Sans"/>
              </a:rPr>
              <a:t> – </a:t>
            </a:r>
            <a:r>
              <a:rPr lang="en-US" sz="2700" dirty="0" err="1">
                <a:solidFill>
                  <a:srgbClr val="FFFFFF"/>
                </a:solidFill>
                <a:latin typeface="Open Sans"/>
                <a:ea typeface="Open Sans"/>
                <a:cs typeface="Open Sans"/>
                <a:sym typeface="Open Sans"/>
              </a:rPr>
              <a:t>це</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моя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Європа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Кобзар</a:t>
            </a:r>
            <a:r>
              <a:rPr lang="en-US" sz="2700" dirty="0">
                <a:solidFill>
                  <a:srgbClr val="FFFFFF"/>
                </a:solidFill>
                <a:latin typeface="Open Sans"/>
                <a:ea typeface="Open Sans"/>
                <a:cs typeface="Open Sans"/>
                <a:sym typeface="Open Sans"/>
              </a:rPr>
              <a:t> в </a:t>
            </a:r>
            <a:r>
              <a:rPr lang="en-US" sz="2700" dirty="0" err="1">
                <a:solidFill>
                  <a:srgbClr val="FFFFFF"/>
                </a:solidFill>
                <a:latin typeface="Open Sans"/>
                <a:ea typeface="Open Sans"/>
                <a:cs typeface="Open Sans"/>
                <a:sym typeface="Open Sans"/>
              </a:rPr>
              <a:t>моєму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домі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Національна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руханка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вишиванки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Всеукраїнська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патріотична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руханка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міжнародного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руху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заради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здоров’я</a:t>
            </a:r>
            <a:r>
              <a:rPr lang="en-US" sz="2700" dirty="0">
                <a:solidFill>
                  <a:srgbClr val="FFFFFF"/>
                </a:solidFill>
                <a:latin typeface="Open Sans"/>
                <a:ea typeface="Open Sans"/>
                <a:cs typeface="Open Sans"/>
                <a:sym typeface="Open Sans"/>
              </a:rPr>
              <a:t>».</a:t>
            </a:r>
          </a:p>
          <a:p>
            <a:pPr algn="ctr">
              <a:lnSpc>
                <a:spcPts val="3051"/>
              </a:lnSpc>
            </a:pPr>
            <a:endParaRPr lang="en-US" sz="2700" dirty="0">
              <a:solidFill>
                <a:srgbClr val="FFFFFF"/>
              </a:solidFill>
              <a:latin typeface="Open Sans"/>
              <a:ea typeface="Open Sans"/>
              <a:cs typeface="Open Sans"/>
              <a:sym typeface="Open San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58823"/>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H="1">
            <a:off x="14906897" y="1028700"/>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5" name="Group 15"/>
          <p:cNvGrpSpPr/>
          <p:nvPr/>
        </p:nvGrpSpPr>
        <p:grpSpPr>
          <a:xfrm>
            <a:off x="-222848" y="3252655"/>
            <a:ext cx="5549443" cy="4070599"/>
            <a:chOff x="0" y="0"/>
            <a:chExt cx="4198620" cy="3079750"/>
          </a:xfrm>
        </p:grpSpPr>
        <p:sp>
          <p:nvSpPr>
            <p:cNvPr id="16" name="Freeform 16"/>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solidFill>
              <a:srgbClr val="FFFFFF"/>
            </a:solidFill>
            <a:ln w="12700">
              <a:solidFill>
                <a:srgbClr val="000000"/>
              </a:solidFill>
            </a:ln>
          </p:spPr>
        </p:sp>
      </p:grpSp>
      <p:grpSp>
        <p:nvGrpSpPr>
          <p:cNvPr id="17" name="Group 17"/>
          <p:cNvGrpSpPr/>
          <p:nvPr/>
        </p:nvGrpSpPr>
        <p:grpSpPr>
          <a:xfrm>
            <a:off x="1028700" y="3428493"/>
            <a:ext cx="4676135" cy="3430015"/>
            <a:chOff x="0" y="0"/>
            <a:chExt cx="4198620" cy="3079750"/>
          </a:xfrm>
        </p:grpSpPr>
        <p:sp>
          <p:nvSpPr>
            <p:cNvPr id="18" name="Freeform 18"/>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8"/>
              <a:stretch>
                <a:fillRect l="-4642" r="-4642"/>
              </a:stretch>
            </a:blipFill>
          </p:spPr>
        </p:sp>
      </p:grpSp>
      <p:sp>
        <p:nvSpPr>
          <p:cNvPr id="19" name="TextBox 19"/>
          <p:cNvSpPr txBox="1"/>
          <p:nvPr/>
        </p:nvSpPr>
        <p:spPr>
          <a:xfrm>
            <a:off x="4943954" y="1133291"/>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ПЕДАГОГІЧНА ДІЯЛЬНІСТЬ</a:t>
            </a:r>
          </a:p>
        </p:txBody>
      </p:sp>
      <p:sp>
        <p:nvSpPr>
          <p:cNvPr id="20" name="TextBox 20"/>
          <p:cNvSpPr txBox="1"/>
          <p:nvPr/>
        </p:nvSpPr>
        <p:spPr>
          <a:xfrm>
            <a:off x="5326595" y="2287525"/>
            <a:ext cx="11869543" cy="1987724"/>
          </a:xfrm>
          <a:prstGeom prst="rect">
            <a:avLst/>
          </a:prstGeom>
        </p:spPr>
        <p:txBody>
          <a:bodyPr lIns="0" tIns="0" rIns="0" bIns="0" rtlCol="0" anchor="t">
            <a:spAutoFit/>
          </a:bodyPr>
          <a:lstStyle/>
          <a:p>
            <a:pPr marL="582930" lvl="1" indent="-291465" algn="ctr">
              <a:lnSpc>
                <a:spcPts val="3051"/>
              </a:lnSpc>
              <a:buFont typeface="Arial"/>
              <a:buChar char="•"/>
            </a:pPr>
            <a:r>
              <a:rPr lang="en-US" sz="2700" dirty="0" err="1">
                <a:solidFill>
                  <a:srgbClr val="FFFFFF"/>
                </a:solidFill>
                <a:latin typeface="Open Sans"/>
                <a:ea typeface="Open Sans"/>
                <a:cs typeface="Open Sans"/>
                <a:sym typeface="Open Sans"/>
              </a:rPr>
              <a:t>Протягом</a:t>
            </a:r>
            <a:r>
              <a:rPr lang="en-US" sz="2700" dirty="0">
                <a:solidFill>
                  <a:srgbClr val="FFFFFF"/>
                </a:solidFill>
                <a:latin typeface="Open Sans"/>
                <a:ea typeface="Open Sans"/>
                <a:cs typeface="Open Sans"/>
                <a:sym typeface="Open Sans"/>
              </a:rPr>
              <a:t> 2024-2025 н. </a:t>
            </a:r>
            <a:r>
              <a:rPr lang="en-US" sz="2700" dirty="0" smtClean="0">
                <a:solidFill>
                  <a:srgbClr val="FFFFFF"/>
                </a:solidFill>
                <a:latin typeface="Open Sans"/>
                <a:ea typeface="Open Sans"/>
                <a:cs typeface="Open Sans"/>
                <a:sym typeface="Open Sans"/>
              </a:rPr>
              <a:t>р. </a:t>
            </a:r>
            <a:r>
              <a:rPr lang="en-US" sz="2700" dirty="0" err="1" smtClean="0">
                <a:solidFill>
                  <a:srgbClr val="FFFFFF"/>
                </a:solidFill>
                <a:latin typeface="Open Sans"/>
                <a:ea typeface="Open Sans"/>
                <a:cs typeface="Open Sans"/>
                <a:sym typeface="Open Sans"/>
              </a:rPr>
              <a:t>проведено</a:t>
            </a:r>
            <a:r>
              <a:rPr lang="en-US" sz="2700" dirty="0" smtClean="0">
                <a:solidFill>
                  <a:srgbClr val="FFFFFF"/>
                </a:solidFill>
                <a:latin typeface="Open Sans"/>
                <a:ea typeface="Open Sans"/>
                <a:cs typeface="Open Sans"/>
                <a:sym typeface="Open Sans"/>
              </a:rPr>
              <a:t> </a:t>
            </a:r>
            <a:r>
              <a:rPr lang="en-US" sz="2700" dirty="0" err="1" smtClean="0">
                <a:solidFill>
                  <a:srgbClr val="FFFFFF"/>
                </a:solidFill>
                <a:latin typeface="Open Sans"/>
                <a:ea typeface="Open Sans"/>
                <a:cs typeface="Open Sans"/>
                <a:sym typeface="Open Sans"/>
              </a:rPr>
              <a:t>традиційні</a:t>
            </a:r>
            <a:r>
              <a:rPr lang="en-US" sz="2700" dirty="0" smtClean="0">
                <a:solidFill>
                  <a:srgbClr val="FFFFFF"/>
                </a:solidFill>
                <a:latin typeface="Open Sans"/>
                <a:ea typeface="Open Sans"/>
                <a:cs typeface="Open Sans"/>
                <a:sym typeface="Open Sans"/>
              </a:rPr>
              <a:t> </a:t>
            </a:r>
            <a:r>
              <a:rPr lang="en-US" sz="2700" dirty="0" err="1" smtClean="0">
                <a:solidFill>
                  <a:srgbClr val="FFFFFF"/>
                </a:solidFill>
                <a:latin typeface="Open Sans"/>
                <a:ea typeface="Open Sans"/>
                <a:cs typeface="Open Sans"/>
                <a:sym typeface="Open Sans"/>
              </a:rPr>
              <a:t>тижні</a:t>
            </a:r>
            <a:r>
              <a:rPr lang="uk-UA" sz="2700" dirty="0" smtClean="0">
                <a:solidFill>
                  <a:srgbClr val="FFFFFF"/>
                </a:solidFill>
                <a:latin typeface="Open Sans"/>
                <a:ea typeface="Open Sans"/>
                <a:cs typeface="Open Sans"/>
                <a:sym typeface="Open Sans"/>
              </a:rPr>
              <a:t>:</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Тиждень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Соборності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Тиждень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рідної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мови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Тиждень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читання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поезії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Шевченківські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Тиждень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охорони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праці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Тиждень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знань</a:t>
            </a:r>
            <a:r>
              <a:rPr lang="en-US" sz="2700" dirty="0">
                <a:solidFill>
                  <a:srgbClr val="FFFFFF"/>
                </a:solidFill>
                <a:latin typeface="Open Sans"/>
                <a:ea typeface="Open Sans"/>
                <a:cs typeface="Open Sans"/>
                <a:sym typeface="Open Sans"/>
              </a:rPr>
              <a:t> з </a:t>
            </a:r>
            <a:r>
              <a:rPr lang="en-US" sz="2700" dirty="0" err="1">
                <a:solidFill>
                  <a:srgbClr val="FFFFFF"/>
                </a:solidFill>
                <a:latin typeface="Open Sans"/>
                <a:ea typeface="Open Sans"/>
                <a:cs typeface="Open Sans"/>
                <a:sym typeface="Open Sans"/>
              </a:rPr>
              <a:t>безпеки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дорожнього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руху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ін</a:t>
            </a:r>
            <a:r>
              <a:rPr lang="en-US" sz="2700" dirty="0">
                <a:solidFill>
                  <a:srgbClr val="FFFFFF"/>
                </a:solidFill>
                <a:latin typeface="Open Sans"/>
                <a:ea typeface="Open Sans"/>
                <a:cs typeface="Open Sans"/>
                <a:sym typeface="Open Sans"/>
              </a:rPr>
              <a:t>.</a:t>
            </a:r>
          </a:p>
          <a:p>
            <a:pPr algn="ctr">
              <a:lnSpc>
                <a:spcPts val="3051"/>
              </a:lnSpc>
            </a:pPr>
            <a:endParaRPr lang="en-US" sz="2700" dirty="0">
              <a:solidFill>
                <a:srgbClr val="FFFFFF"/>
              </a:solidFill>
              <a:latin typeface="Open Sans"/>
              <a:ea typeface="Open Sans"/>
              <a:cs typeface="Open Sans"/>
              <a:sym typeface="Open Sans"/>
            </a:endParaRPr>
          </a:p>
        </p:txBody>
      </p:sp>
      <p:sp>
        <p:nvSpPr>
          <p:cNvPr id="21" name="TextBox 21"/>
          <p:cNvSpPr txBox="1"/>
          <p:nvPr/>
        </p:nvSpPr>
        <p:spPr>
          <a:xfrm>
            <a:off x="5389757" y="5987277"/>
            <a:ext cx="11869543" cy="2681478"/>
          </a:xfrm>
          <a:prstGeom prst="rect">
            <a:avLst/>
          </a:prstGeom>
        </p:spPr>
        <p:txBody>
          <a:bodyPr lIns="0" tIns="0" rIns="0" bIns="0" rtlCol="0" anchor="t">
            <a:spAutoFit/>
          </a:bodyPr>
          <a:lstStyle/>
          <a:p>
            <a:pPr marL="582930" lvl="1" indent="-291465" algn="ctr">
              <a:lnSpc>
                <a:spcPts val="3051"/>
              </a:lnSpc>
              <a:buFont typeface="Arial"/>
              <a:buChar char="•"/>
            </a:pPr>
            <a:r>
              <a:rPr lang="en-US" sz="2700">
                <a:solidFill>
                  <a:srgbClr val="FFFFFF"/>
                </a:solidFill>
                <a:latin typeface="Open Sans"/>
                <a:ea typeface="Open Sans"/>
                <a:cs typeface="Open Sans"/>
                <a:sym typeface="Open Sans"/>
              </a:rPr>
              <a:t>Протягом 2024-2025 н. р. бібліотекар співпрацювала з педагогічним, учнівським, батьківським колективом. З метою забезпечення читачів необхідною для освітнього процесу літературою вивчалися читацькі потреби. З метою ознайомлення із новою навчальною, методичною та художньою літературою проводилися тематичні виставки. </a:t>
            </a:r>
          </a:p>
          <a:p>
            <a:pPr algn="ctr">
              <a:lnSpc>
                <a:spcPts val="3051"/>
              </a:lnSpc>
            </a:pPr>
            <a:endParaRPr lang="en-US" sz="2700">
              <a:solidFill>
                <a:srgbClr val="FFFFFF"/>
              </a:solidFill>
              <a:latin typeface="Open Sans"/>
              <a:ea typeface="Open Sans"/>
              <a:cs typeface="Open Sans"/>
              <a:sym typeface="Open San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761330"/>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H="1">
            <a:off x="14906897" y="-88961"/>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5" name="Group 15"/>
          <p:cNvGrpSpPr/>
          <p:nvPr/>
        </p:nvGrpSpPr>
        <p:grpSpPr>
          <a:xfrm>
            <a:off x="685547" y="4762500"/>
            <a:ext cx="16916906" cy="7277503"/>
            <a:chOff x="0" y="0"/>
            <a:chExt cx="6340094" cy="2727452"/>
          </a:xfrm>
        </p:grpSpPr>
        <p:sp>
          <p:nvSpPr>
            <p:cNvPr id="16" name="Freeform 16"/>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8"/>
              <a:stretch>
                <a:fillRect t="-27428" b="-27428"/>
              </a:stretch>
            </a:blipFill>
          </p:spPr>
        </p:sp>
      </p:grpSp>
      <p:sp>
        <p:nvSpPr>
          <p:cNvPr id="17" name="TextBox 17"/>
          <p:cNvSpPr txBox="1"/>
          <p:nvPr/>
        </p:nvSpPr>
        <p:spPr>
          <a:xfrm>
            <a:off x="3366768" y="1236089"/>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УПРАВЛІНСЬКІ ПРОЦЕСИ ЗАКЛАДУ ОСВІТИ</a:t>
            </a:r>
          </a:p>
        </p:txBody>
      </p:sp>
      <p:sp>
        <p:nvSpPr>
          <p:cNvPr id="18" name="TextBox 18"/>
          <p:cNvSpPr txBox="1"/>
          <p:nvPr/>
        </p:nvSpPr>
        <p:spPr>
          <a:xfrm>
            <a:off x="1263887" y="2462022"/>
            <a:ext cx="15995413" cy="2300478"/>
          </a:xfrm>
          <a:prstGeom prst="rect">
            <a:avLst/>
          </a:prstGeom>
        </p:spPr>
        <p:txBody>
          <a:bodyPr lIns="0" tIns="0" rIns="0" bIns="0" rtlCol="0" anchor="t">
            <a:spAutoFit/>
          </a:bodyPr>
          <a:lstStyle/>
          <a:p>
            <a:pPr algn="ctr">
              <a:lnSpc>
                <a:spcPts val="3051"/>
              </a:lnSpc>
            </a:pPr>
            <a:r>
              <a:rPr lang="en-US" sz="2700">
                <a:solidFill>
                  <a:srgbClr val="FFFFFF"/>
                </a:solidFill>
                <a:latin typeface="Open Sans"/>
                <a:ea typeface="Open Sans"/>
                <a:cs typeface="Open Sans"/>
                <a:sym typeface="Open Sans"/>
              </a:rPr>
              <a:t>У 2024-2025 н. р. управління закладом було спрямовано на здійснення державної політики в галузі освіти, створення безпечного освітнього середовища, збереження кількісних і якісних параметрів мережі, створення належних умов для навчання і виховання здобувачів освіти, удосконалення змісту освітнього процесу, впровадження нових освітніх технологій, розвиток творчих здібностей дітей.</a:t>
            </a:r>
          </a:p>
          <a:p>
            <a:pPr algn="ctr">
              <a:lnSpc>
                <a:spcPts val="3051"/>
              </a:lnSpc>
            </a:pPr>
            <a:endParaRPr lang="en-US" sz="2700">
              <a:solidFill>
                <a:srgbClr val="FFFFFF"/>
              </a:solidFill>
              <a:latin typeface="Open Sans"/>
              <a:ea typeface="Open Sans"/>
              <a:cs typeface="Open Sans"/>
              <a:sym typeface="Open San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761330"/>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H="1">
            <a:off x="14906897" y="-88961"/>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TextBox 15"/>
          <p:cNvSpPr txBox="1"/>
          <p:nvPr/>
        </p:nvSpPr>
        <p:spPr>
          <a:xfrm>
            <a:off x="3366768" y="1236089"/>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УПРАВЛІНСЬКІ ПРОЦЕСИ ЗАКЛАДУ ОСВІТИ</a:t>
            </a:r>
          </a:p>
        </p:txBody>
      </p:sp>
      <p:sp>
        <p:nvSpPr>
          <p:cNvPr id="16" name="TextBox 16"/>
          <p:cNvSpPr txBox="1"/>
          <p:nvPr/>
        </p:nvSpPr>
        <p:spPr>
          <a:xfrm>
            <a:off x="1263887" y="2462022"/>
            <a:ext cx="15995413" cy="7553350"/>
          </a:xfrm>
          <a:prstGeom prst="rect">
            <a:avLst/>
          </a:prstGeom>
        </p:spPr>
        <p:txBody>
          <a:bodyPr lIns="0" tIns="0" rIns="0" bIns="0" rtlCol="0" anchor="t">
            <a:spAutoFit/>
          </a:bodyPr>
          <a:lstStyle/>
          <a:p>
            <a:pPr algn="ctr">
              <a:lnSpc>
                <a:spcPts val="3051"/>
              </a:lnSpc>
            </a:pPr>
            <a:r>
              <a:rPr lang="en-US" sz="2700" dirty="0" err="1">
                <a:solidFill>
                  <a:srgbClr val="FFFFFF"/>
                </a:solidFill>
                <a:latin typeface="Open Sans"/>
                <a:ea typeface="Open Sans"/>
                <a:cs typeface="Open Sans"/>
                <a:sym typeface="Open Sans"/>
              </a:rPr>
              <a:t>Протягом</a:t>
            </a:r>
            <a:r>
              <a:rPr lang="en-US" sz="2700" dirty="0">
                <a:solidFill>
                  <a:srgbClr val="FFFFFF"/>
                </a:solidFill>
                <a:latin typeface="Open Sans"/>
                <a:ea typeface="Open Sans"/>
                <a:cs typeface="Open Sans"/>
                <a:sym typeface="Open Sans"/>
              </a:rPr>
              <a:t> 2024-2025 н. р. </a:t>
            </a:r>
            <a:r>
              <a:rPr lang="en-US" sz="2700" dirty="0" err="1">
                <a:solidFill>
                  <a:srgbClr val="FFFFFF"/>
                </a:solidFill>
                <a:latin typeface="Open Sans"/>
                <a:ea typeface="Open Sans"/>
                <a:cs typeface="Open Sans"/>
                <a:sym typeface="Open Sans"/>
              </a:rPr>
              <a:t>проведено</a:t>
            </a:r>
            <a:r>
              <a:rPr lang="en-US" sz="2700" dirty="0">
                <a:solidFill>
                  <a:srgbClr val="FFFFFF"/>
                </a:solidFill>
                <a:latin typeface="Open Sans"/>
                <a:ea typeface="Open Sans"/>
                <a:cs typeface="Open Sans"/>
                <a:sym typeface="Open Sans"/>
              </a:rPr>
              <a:t> </a:t>
            </a:r>
            <a:r>
              <a:rPr lang="uk-UA" sz="2700" dirty="0" smtClean="0">
                <a:solidFill>
                  <a:srgbClr val="FFFFFF"/>
                </a:solidFill>
                <a:latin typeface="Open Sans"/>
                <a:ea typeface="Open Sans"/>
                <a:cs typeface="Open Sans"/>
                <a:sym typeface="Open Sans"/>
              </a:rPr>
              <a:t>7</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засідань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педагогічної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ради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розгляд</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яких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виносилися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актуальні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науково-методичні</a:t>
            </a:r>
            <a:r>
              <a:rPr lang="en-US" sz="2700" dirty="0">
                <a:solidFill>
                  <a:srgbClr val="FFFFFF"/>
                </a:solidFill>
                <a:latin typeface="Open Sans"/>
                <a:ea typeface="Open Sans"/>
                <a:cs typeface="Open Sans"/>
                <a:sym typeface="Open Sans"/>
              </a:rPr>
              <a:t> й </a:t>
            </a:r>
            <a:r>
              <a:rPr lang="en-US" sz="2700" dirty="0" err="1">
                <a:solidFill>
                  <a:srgbClr val="FFFFFF"/>
                </a:solidFill>
                <a:latin typeface="Open Sans"/>
                <a:ea typeface="Open Sans"/>
                <a:cs typeface="Open Sans"/>
                <a:sym typeface="Open Sans"/>
              </a:rPr>
              <a:t>освітні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питання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зокрема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щодо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визначення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пріоритетних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напрямків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роботи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закладу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визначення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форми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навчання</a:t>
            </a:r>
            <a:r>
              <a:rPr lang="en-US" sz="2700" dirty="0">
                <a:solidFill>
                  <a:srgbClr val="FFFFFF"/>
                </a:solidFill>
                <a:latin typeface="Open Sans"/>
                <a:ea typeface="Open Sans"/>
                <a:cs typeface="Open Sans"/>
                <a:sym typeface="Open Sans"/>
              </a:rPr>
              <a:t> у 2024-2025 н. р., </a:t>
            </a:r>
            <a:r>
              <a:rPr lang="en-US" sz="2700" dirty="0" err="1">
                <a:solidFill>
                  <a:srgbClr val="FFFFFF"/>
                </a:solidFill>
                <a:latin typeface="Open Sans"/>
                <a:ea typeface="Open Sans"/>
                <a:cs typeface="Open Sans"/>
                <a:sym typeface="Open Sans"/>
              </a:rPr>
              <a:t>питання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щодо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розбудови</a:t>
            </a:r>
            <a:r>
              <a:rPr lang="en-US" sz="2700" dirty="0">
                <a:solidFill>
                  <a:srgbClr val="FFFFFF"/>
                </a:solidFill>
                <a:latin typeface="Open Sans"/>
                <a:ea typeface="Open Sans"/>
                <a:cs typeface="Open Sans"/>
                <a:sym typeface="Open Sans"/>
              </a:rPr>
              <a:t> ВСЗЯО, </a:t>
            </a:r>
            <a:r>
              <a:rPr lang="en-US" sz="2700" dirty="0" err="1">
                <a:solidFill>
                  <a:srgbClr val="FFFFFF"/>
                </a:solidFill>
                <a:latin typeface="Open Sans"/>
                <a:ea typeface="Open Sans"/>
                <a:cs typeface="Open Sans"/>
                <a:sym typeface="Open Sans"/>
              </a:rPr>
              <a:t>схвалення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річного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плану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роботи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освітньої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програми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закладу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особливостей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оцінювання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учнів</a:t>
            </a:r>
            <a:r>
              <a:rPr lang="en-US" sz="2700" dirty="0">
                <a:solidFill>
                  <a:srgbClr val="FFFFFF"/>
                </a:solidFill>
                <a:latin typeface="Open Sans"/>
                <a:ea typeface="Open Sans"/>
                <a:cs typeface="Open Sans"/>
                <a:sym typeface="Open Sans"/>
              </a:rPr>
              <a:t> 1-4 </a:t>
            </a:r>
            <a:r>
              <a:rPr lang="en-US" sz="2700" dirty="0" err="1">
                <a:solidFill>
                  <a:srgbClr val="FFFFFF"/>
                </a:solidFill>
                <a:latin typeface="Open Sans"/>
                <a:ea typeface="Open Sans"/>
                <a:cs typeface="Open Sans"/>
                <a:sym typeface="Open Sans"/>
              </a:rPr>
              <a:t>та</a:t>
            </a:r>
            <a:r>
              <a:rPr lang="en-US" sz="2700" dirty="0">
                <a:solidFill>
                  <a:srgbClr val="FFFFFF"/>
                </a:solidFill>
                <a:latin typeface="Open Sans"/>
                <a:ea typeface="Open Sans"/>
                <a:cs typeface="Open Sans"/>
                <a:sym typeface="Open Sans"/>
              </a:rPr>
              <a:t> 5-7 </a:t>
            </a:r>
            <a:r>
              <a:rPr lang="en-US" sz="2700" dirty="0" err="1">
                <a:solidFill>
                  <a:srgbClr val="FFFFFF"/>
                </a:solidFill>
                <a:latin typeface="Open Sans"/>
                <a:ea typeface="Open Sans"/>
                <a:cs typeface="Open Sans"/>
                <a:sym typeface="Open Sans"/>
              </a:rPr>
              <a:t>класів</a:t>
            </a:r>
            <a:r>
              <a:rPr lang="en-US" sz="2700" dirty="0">
                <a:solidFill>
                  <a:srgbClr val="FFFFFF"/>
                </a:solidFill>
                <a:latin typeface="Open Sans"/>
                <a:ea typeface="Open Sans"/>
                <a:cs typeface="Open Sans"/>
                <a:sym typeface="Open Sans"/>
              </a:rPr>
              <a:t> НУШ, </a:t>
            </a:r>
            <a:r>
              <a:rPr lang="en-US" sz="2700" dirty="0" err="1">
                <a:solidFill>
                  <a:srgbClr val="FFFFFF"/>
                </a:solidFill>
                <a:latin typeface="Open Sans"/>
                <a:ea typeface="Open Sans"/>
                <a:cs typeface="Open Sans"/>
                <a:sym typeface="Open Sans"/>
              </a:rPr>
              <a:t>схвалення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критеріїв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оцінювання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учнів</a:t>
            </a:r>
            <a:r>
              <a:rPr lang="en-US" sz="2700" dirty="0">
                <a:solidFill>
                  <a:srgbClr val="FFFFFF"/>
                </a:solidFill>
                <a:latin typeface="Open Sans"/>
                <a:ea typeface="Open Sans"/>
                <a:cs typeface="Open Sans"/>
                <a:sym typeface="Open Sans"/>
              </a:rPr>
              <a:t> з </a:t>
            </a:r>
            <a:r>
              <a:rPr lang="en-US" sz="2700" dirty="0" err="1">
                <a:solidFill>
                  <a:srgbClr val="FFFFFF"/>
                </a:solidFill>
                <a:latin typeface="Open Sans"/>
                <a:ea typeface="Open Sans"/>
                <a:cs typeface="Open Sans"/>
                <a:sym typeface="Open Sans"/>
              </a:rPr>
              <a:t>особливими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освітніми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потребами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організації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навчання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індивідуальною</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сімейною</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формою</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навчання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проведення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адаптаційного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періоду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для</a:t>
            </a:r>
            <a:r>
              <a:rPr lang="en-US" sz="2700" dirty="0">
                <a:solidFill>
                  <a:srgbClr val="FFFFFF"/>
                </a:solidFill>
                <a:latin typeface="Open Sans"/>
                <a:ea typeface="Open Sans"/>
                <a:cs typeface="Open Sans"/>
                <a:sym typeface="Open Sans"/>
              </a:rPr>
              <a:t> 1, 5 </a:t>
            </a:r>
            <a:r>
              <a:rPr lang="en-US" sz="2700" dirty="0" err="1">
                <a:solidFill>
                  <a:srgbClr val="FFFFFF"/>
                </a:solidFill>
                <a:latin typeface="Open Sans"/>
                <a:ea typeface="Open Sans"/>
                <a:cs typeface="Open Sans"/>
                <a:sym typeface="Open Sans"/>
              </a:rPr>
              <a:t>класів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визначення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електронної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платформи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для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ведення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класних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журналів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організації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дистанційного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навчання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схвалення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вибору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підручників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схвалення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методичних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матеріалів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поданих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педагогічними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працівниками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обласну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виставку-конкурс</a:t>
            </a:r>
            <a:r>
              <a:rPr lang="en-US" sz="2700" dirty="0">
                <a:solidFill>
                  <a:srgbClr val="FFFFFF"/>
                </a:solidFill>
                <a:latin typeface="Open Sans"/>
                <a:ea typeface="Open Sans"/>
                <a:cs typeface="Open Sans"/>
                <a:sym typeface="Open Sans"/>
              </a:rPr>
              <a:t> ППД, </a:t>
            </a:r>
            <a:r>
              <a:rPr lang="en-US" sz="2700" dirty="0" err="1">
                <a:solidFill>
                  <a:srgbClr val="FFFFFF"/>
                </a:solidFill>
                <a:latin typeface="Open Sans"/>
                <a:ea typeface="Open Sans"/>
                <a:cs typeface="Open Sans"/>
                <a:sym typeface="Open Sans"/>
              </a:rPr>
              <a:t>випуск</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учнів</a:t>
            </a:r>
            <a:r>
              <a:rPr lang="en-US" sz="2700" dirty="0">
                <a:solidFill>
                  <a:srgbClr val="FFFFFF"/>
                </a:solidFill>
                <a:latin typeface="Open Sans"/>
                <a:ea typeface="Open Sans"/>
                <a:cs typeface="Open Sans"/>
                <a:sym typeface="Open Sans"/>
              </a:rPr>
              <a:t> 9 </a:t>
            </a:r>
            <a:r>
              <a:rPr lang="en-US" sz="2700" dirty="0" err="1">
                <a:solidFill>
                  <a:srgbClr val="FFFFFF"/>
                </a:solidFill>
                <a:latin typeface="Open Sans"/>
                <a:ea typeface="Open Sans"/>
                <a:cs typeface="Open Sans"/>
                <a:sym typeface="Open Sans"/>
              </a:rPr>
              <a:t>класу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переведення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учнів</a:t>
            </a:r>
            <a:r>
              <a:rPr lang="en-US" sz="2700" dirty="0">
                <a:solidFill>
                  <a:srgbClr val="FFFFFF"/>
                </a:solidFill>
                <a:latin typeface="Open Sans"/>
                <a:ea typeface="Open Sans"/>
                <a:cs typeface="Open Sans"/>
                <a:sym typeface="Open Sans"/>
              </a:rPr>
              <a:t> 1-8 </a:t>
            </a:r>
            <a:r>
              <a:rPr lang="en-US" sz="2700" dirty="0" err="1">
                <a:solidFill>
                  <a:srgbClr val="FFFFFF"/>
                </a:solidFill>
                <a:latin typeface="Open Sans"/>
                <a:ea typeface="Open Sans"/>
                <a:cs typeface="Open Sans"/>
                <a:sym typeface="Open Sans"/>
              </a:rPr>
              <a:t>класів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наступний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рік</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навчання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зарахування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учнів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a:t>
            </a:r>
            <a:r>
              <a:rPr lang="en-US" sz="2700" dirty="0">
                <a:solidFill>
                  <a:srgbClr val="FFFFFF"/>
                </a:solidFill>
                <a:latin typeface="Open Sans"/>
                <a:ea typeface="Open Sans"/>
                <a:cs typeface="Open Sans"/>
                <a:sym typeface="Open Sans"/>
              </a:rPr>
              <a:t> 1 </a:t>
            </a:r>
            <a:r>
              <a:rPr lang="en-US" sz="2700" dirty="0" err="1">
                <a:solidFill>
                  <a:srgbClr val="FFFFFF"/>
                </a:solidFill>
                <a:latin typeface="Open Sans"/>
                <a:ea typeface="Open Sans"/>
                <a:cs typeface="Open Sans"/>
                <a:sym typeface="Open Sans"/>
              </a:rPr>
              <a:t>класу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аналіз</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проведеної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роботи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a:t>
            </a:r>
            <a:r>
              <a:rPr lang="en-US" sz="2700" dirty="0">
                <a:solidFill>
                  <a:srgbClr val="FFFFFF"/>
                </a:solidFill>
                <a:latin typeface="Open Sans"/>
                <a:ea typeface="Open Sans"/>
                <a:cs typeface="Open Sans"/>
                <a:sym typeface="Open Sans"/>
              </a:rPr>
              <a:t> 2024-2025 н. р. </a:t>
            </a:r>
            <a:r>
              <a:rPr lang="en-US" sz="2700" dirty="0" err="1">
                <a:solidFill>
                  <a:srgbClr val="FFFFFF"/>
                </a:solidFill>
                <a:latin typeface="Open Sans"/>
                <a:ea typeface="Open Sans"/>
                <a:cs typeface="Open Sans"/>
                <a:sym typeface="Open Sans"/>
              </a:rPr>
              <a:t>Крім</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аналізувалися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результати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роботи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педагогічного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колективу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щодо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ефективності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викладання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навчальних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предметів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інваріантної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складової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навчальних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планів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освітньої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програми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зокрема</a:t>
            </a:r>
            <a:r>
              <a:rPr lang="en-US" sz="2700" dirty="0">
                <a:solidFill>
                  <a:srgbClr val="FFFFFF"/>
                </a:solidFill>
                <a:latin typeface="Open Sans"/>
                <a:ea typeface="Open Sans"/>
                <a:cs typeface="Open Sans"/>
                <a:sym typeface="Open Sans"/>
              </a:rPr>
              <a:t> з </a:t>
            </a:r>
            <a:r>
              <a:rPr lang="en-US" sz="2700" dirty="0" err="1">
                <a:solidFill>
                  <a:srgbClr val="FFFFFF"/>
                </a:solidFill>
                <a:latin typeface="Open Sans"/>
                <a:ea typeface="Open Sans"/>
                <a:cs typeface="Open Sans"/>
                <a:sym typeface="Open Sans"/>
              </a:rPr>
              <a:t>інтегрованих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курсів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Пізнаємо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природу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Здоров’я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безпека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добробут</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основ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здоров’я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реалізацію</a:t>
            </a:r>
            <a:r>
              <a:rPr lang="en-US" sz="2700" dirty="0">
                <a:solidFill>
                  <a:srgbClr val="FFFFFF"/>
                </a:solidFill>
                <a:latin typeface="Open Sans"/>
                <a:ea typeface="Open Sans"/>
                <a:cs typeface="Open Sans"/>
                <a:sym typeface="Open Sans"/>
              </a:rPr>
              <a:t> в ЗДО </a:t>
            </a:r>
            <a:r>
              <a:rPr lang="en-US" sz="2700" dirty="0" err="1">
                <a:solidFill>
                  <a:srgbClr val="FFFFFF"/>
                </a:solidFill>
                <a:latin typeface="Open Sans"/>
                <a:ea typeface="Open Sans"/>
                <a:cs typeface="Open Sans"/>
                <a:sym typeface="Open Sans"/>
              </a:rPr>
              <a:t>освітньої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лінії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Ознайомлення</a:t>
            </a:r>
            <a:r>
              <a:rPr lang="en-US" sz="2700" dirty="0">
                <a:solidFill>
                  <a:srgbClr val="FFFFFF"/>
                </a:solidFill>
                <a:latin typeface="Open Sans"/>
                <a:ea typeface="Open Sans"/>
                <a:cs typeface="Open Sans"/>
                <a:sym typeface="Open Sans"/>
              </a:rPr>
              <a:t> з </a:t>
            </a:r>
            <a:r>
              <a:rPr lang="en-US" sz="2700" dirty="0" err="1">
                <a:solidFill>
                  <a:srgbClr val="FFFFFF"/>
                </a:solidFill>
                <a:latin typeface="Open Sans"/>
                <a:ea typeface="Open Sans"/>
                <a:cs typeface="Open Sans"/>
                <a:sym typeface="Open Sans"/>
              </a:rPr>
              <a:t>природним</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довкіллям</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такого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напрямку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виховної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роботи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як</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екологічне</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виховання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Розглядалися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результати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моніторингу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успішності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учнів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a:t>
            </a:r>
            <a:r>
              <a:rPr lang="en-US" sz="2700" dirty="0">
                <a:solidFill>
                  <a:srgbClr val="FFFFFF"/>
                </a:solidFill>
                <a:latin typeface="Open Sans"/>
                <a:ea typeface="Open Sans"/>
                <a:cs typeface="Open Sans"/>
                <a:sym typeface="Open Sans"/>
              </a:rPr>
              <a:t> І </a:t>
            </a:r>
            <a:r>
              <a:rPr lang="en-US" sz="2700" dirty="0" err="1">
                <a:solidFill>
                  <a:srgbClr val="FFFFFF"/>
                </a:solidFill>
                <a:latin typeface="Open Sans"/>
                <a:ea typeface="Open Sans"/>
                <a:cs typeface="Open Sans"/>
                <a:sym typeface="Open Sans"/>
              </a:rPr>
              <a:t>семестр</a:t>
            </a:r>
            <a:r>
              <a:rPr lang="en-US" sz="2700" dirty="0">
                <a:solidFill>
                  <a:srgbClr val="FFFFFF"/>
                </a:solidFill>
                <a:latin typeface="Open Sans"/>
                <a:ea typeface="Open Sans"/>
                <a:cs typeface="Open Sans"/>
                <a:sym typeface="Open Sans"/>
              </a:rPr>
              <a:t> 2024-2025 н. р. </a:t>
            </a:r>
            <a:r>
              <a:rPr lang="en-US" sz="2700" dirty="0" err="1">
                <a:solidFill>
                  <a:srgbClr val="FFFFFF"/>
                </a:solidFill>
                <a:latin typeface="Open Sans"/>
                <a:ea typeface="Open Sans"/>
                <a:cs typeface="Open Sans"/>
                <a:sym typeface="Open Sans"/>
              </a:rPr>
              <a:t>та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a:t>
            </a:r>
            <a:r>
              <a:rPr lang="en-US" sz="2700" dirty="0">
                <a:solidFill>
                  <a:srgbClr val="FFFFFF"/>
                </a:solidFill>
                <a:latin typeface="Open Sans"/>
                <a:ea typeface="Open Sans"/>
                <a:cs typeface="Open Sans"/>
                <a:sym typeface="Open Sans"/>
              </a:rPr>
              <a:t> 2024-2025 н. р., </a:t>
            </a:r>
            <a:r>
              <a:rPr lang="en-US" sz="2700" dirty="0" err="1">
                <a:solidFill>
                  <a:srgbClr val="FFFFFF"/>
                </a:solidFill>
                <a:latin typeface="Open Sans"/>
                <a:ea typeface="Open Sans"/>
                <a:cs typeface="Open Sans"/>
                <a:sym typeface="Open Sans"/>
              </a:rPr>
              <a:t>визначалася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форма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організації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компенсаторного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навчання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під</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час</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канікул</a:t>
            </a:r>
            <a:r>
              <a:rPr lang="en-US" sz="2700" dirty="0">
                <a:solidFill>
                  <a:srgbClr val="FFFFFF"/>
                </a:solidFill>
                <a:latin typeface="Open Sans"/>
                <a:ea typeface="Open Sans"/>
                <a:cs typeface="Open Sans"/>
                <a:sym typeface="Open Sans"/>
              </a:rPr>
              <a:t>.</a:t>
            </a:r>
          </a:p>
          <a:p>
            <a:pPr algn="ctr">
              <a:lnSpc>
                <a:spcPts val="3051"/>
              </a:lnSpc>
            </a:pPr>
            <a:endParaRPr lang="en-US" sz="2700" dirty="0">
              <a:solidFill>
                <a:srgbClr val="FFFFFF"/>
              </a:solidFill>
              <a:latin typeface="Open Sans"/>
              <a:ea typeface="Open Sans"/>
              <a:cs typeface="Open Sans"/>
              <a:sym typeface="Open San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761330"/>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H="1">
            <a:off x="14906897" y="-88961"/>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5" name="Group 15"/>
          <p:cNvGrpSpPr/>
          <p:nvPr/>
        </p:nvGrpSpPr>
        <p:grpSpPr>
          <a:xfrm>
            <a:off x="685547" y="4762500"/>
            <a:ext cx="16916906" cy="7277503"/>
            <a:chOff x="0" y="0"/>
            <a:chExt cx="6340094" cy="2727452"/>
          </a:xfrm>
        </p:grpSpPr>
        <p:sp>
          <p:nvSpPr>
            <p:cNvPr id="16" name="Freeform 16"/>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8"/>
              <a:stretch>
                <a:fillRect t="-2776" b="-52081"/>
              </a:stretch>
            </a:blipFill>
          </p:spPr>
        </p:sp>
      </p:grpSp>
      <p:sp>
        <p:nvSpPr>
          <p:cNvPr id="17" name="TextBox 17"/>
          <p:cNvSpPr txBox="1"/>
          <p:nvPr/>
        </p:nvSpPr>
        <p:spPr>
          <a:xfrm>
            <a:off x="3366768" y="1236089"/>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УПРАВЛІНСЬКІ ПРОЦЕСИ ЗАКЛАДУ ОСВІТИ</a:t>
            </a:r>
          </a:p>
        </p:txBody>
      </p:sp>
      <p:sp>
        <p:nvSpPr>
          <p:cNvPr id="18" name="TextBox 18"/>
          <p:cNvSpPr txBox="1"/>
          <p:nvPr/>
        </p:nvSpPr>
        <p:spPr>
          <a:xfrm>
            <a:off x="1263887" y="2462022"/>
            <a:ext cx="15995413" cy="1157478"/>
          </a:xfrm>
          <a:prstGeom prst="rect">
            <a:avLst/>
          </a:prstGeom>
        </p:spPr>
        <p:txBody>
          <a:bodyPr lIns="0" tIns="0" rIns="0" bIns="0" rtlCol="0" anchor="t">
            <a:spAutoFit/>
          </a:bodyPr>
          <a:lstStyle/>
          <a:p>
            <a:pPr algn="ctr">
              <a:lnSpc>
                <a:spcPts val="3051"/>
              </a:lnSpc>
            </a:pPr>
            <a:r>
              <a:rPr lang="en-US" sz="2700">
                <a:solidFill>
                  <a:srgbClr val="FFFFFF"/>
                </a:solidFill>
                <a:latin typeface="Open Sans"/>
                <a:ea typeface="Open Sans"/>
                <a:cs typeface="Open Sans"/>
                <a:sym typeface="Open Sans"/>
              </a:rPr>
              <a:t>З метою вирішення поточних питань роботи закладу, раціональної й ефективної організації освітнього процесу систематично проводилися інструктивно-методичні наради та наради при директору.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58823"/>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73930" y="356347"/>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13"/>
          <p:cNvGrpSpPr/>
          <p:nvPr/>
        </p:nvGrpSpPr>
        <p:grpSpPr>
          <a:xfrm>
            <a:off x="203321" y="1766356"/>
            <a:ext cx="6136139" cy="3949406"/>
            <a:chOff x="0" y="0"/>
            <a:chExt cx="5513070" cy="3548380"/>
          </a:xfrm>
        </p:grpSpPr>
        <p:sp>
          <p:nvSpPr>
            <p:cNvPr id="14" name="Freeform 14"/>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FFFFFF"/>
            </a:solidFill>
            <a:ln w="12700">
              <a:solidFill>
                <a:srgbClr val="000000"/>
              </a:solidFill>
            </a:ln>
          </p:spPr>
        </p:sp>
      </p:grpSp>
      <p:grpSp>
        <p:nvGrpSpPr>
          <p:cNvPr id="15" name="Group 15"/>
          <p:cNvGrpSpPr/>
          <p:nvPr/>
        </p:nvGrpSpPr>
        <p:grpSpPr>
          <a:xfrm>
            <a:off x="0" y="1766356"/>
            <a:ext cx="6136139" cy="3949406"/>
            <a:chOff x="0" y="0"/>
            <a:chExt cx="5513070" cy="3548380"/>
          </a:xfrm>
        </p:grpSpPr>
        <p:sp>
          <p:nvSpPr>
            <p:cNvPr id="16" name="Freeform 16"/>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6"/>
              <a:stretch>
                <a:fillRect l="-7191" r="-7191"/>
              </a:stretch>
            </a:blipFill>
          </p:spPr>
        </p:sp>
      </p:grpSp>
      <p:grpSp>
        <p:nvGrpSpPr>
          <p:cNvPr id="17" name="Group 17"/>
          <p:cNvGrpSpPr/>
          <p:nvPr/>
        </p:nvGrpSpPr>
        <p:grpSpPr>
          <a:xfrm>
            <a:off x="508300" y="5581364"/>
            <a:ext cx="6136139" cy="3949406"/>
            <a:chOff x="0" y="0"/>
            <a:chExt cx="5513070" cy="3548380"/>
          </a:xfrm>
        </p:grpSpPr>
        <p:sp>
          <p:nvSpPr>
            <p:cNvPr id="18" name="Freeform 18"/>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FFFFFF"/>
            </a:solidFill>
            <a:ln w="12700">
              <a:solidFill>
                <a:srgbClr val="000000"/>
              </a:solidFill>
            </a:ln>
          </p:spPr>
        </p:sp>
      </p:grpSp>
      <p:grpSp>
        <p:nvGrpSpPr>
          <p:cNvPr id="19" name="Group 19"/>
          <p:cNvGrpSpPr/>
          <p:nvPr/>
        </p:nvGrpSpPr>
        <p:grpSpPr>
          <a:xfrm>
            <a:off x="508300" y="5678770"/>
            <a:ext cx="6136139" cy="3949406"/>
            <a:chOff x="0" y="0"/>
            <a:chExt cx="5513070" cy="3548380"/>
          </a:xfrm>
        </p:grpSpPr>
        <p:sp>
          <p:nvSpPr>
            <p:cNvPr id="20" name="Freeform 20"/>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7"/>
              <a:stretch>
                <a:fillRect l="-14382"/>
              </a:stretch>
            </a:blipFill>
          </p:spPr>
        </p:sp>
      </p:grpSp>
      <p:sp>
        <p:nvSpPr>
          <p:cNvPr id="21" name="TextBox 21"/>
          <p:cNvSpPr txBox="1"/>
          <p:nvPr/>
        </p:nvSpPr>
        <p:spPr>
          <a:xfrm>
            <a:off x="6835578" y="2058384"/>
            <a:ext cx="10766875" cy="3522980"/>
          </a:xfrm>
          <a:prstGeom prst="rect">
            <a:avLst/>
          </a:prstGeom>
        </p:spPr>
        <p:txBody>
          <a:bodyPr lIns="0" tIns="0" rIns="0" bIns="0" rtlCol="0" anchor="t">
            <a:spAutoFit/>
          </a:bodyPr>
          <a:lstStyle/>
          <a:p>
            <a:pPr algn="l">
              <a:lnSpc>
                <a:spcPts val="4000"/>
              </a:lnSpc>
            </a:pPr>
            <a:r>
              <a:rPr lang="en-US" sz="3200">
                <a:solidFill>
                  <a:srgbClr val="FFFFFF"/>
                </a:solidFill>
                <a:latin typeface="Finger Paint"/>
                <a:ea typeface="Finger Paint"/>
                <a:cs typeface="Finger Paint"/>
                <a:sym typeface="Finger Paint"/>
              </a:rPr>
              <a:t>З метою реалізації державної політики в сфері освіти, Концепції Нової української школи, створення безпечного освітнього середовища, підвищення якості освітніх послуг одним із пріоритетних напрямків роботи у  гімназії в 2024-2025 н. р. було визначено створення безпечних і комфортних умов для навчання та праці в закладі.</a:t>
            </a:r>
          </a:p>
        </p:txBody>
      </p:sp>
      <p:sp>
        <p:nvSpPr>
          <p:cNvPr id="22" name="Freeform 22"/>
          <p:cNvSpPr/>
          <p:nvPr/>
        </p:nvSpPr>
        <p:spPr>
          <a:xfrm>
            <a:off x="203321" y="9077630"/>
            <a:ext cx="3597384" cy="1101094"/>
          </a:xfrm>
          <a:custGeom>
            <a:avLst/>
            <a:gdLst/>
            <a:ahLst/>
            <a:cxnLst/>
            <a:rect l="l" t="t" r="r" b="b"/>
            <a:pathLst>
              <a:path w="3597384" h="1101094">
                <a:moveTo>
                  <a:pt x="0" y="0"/>
                </a:moveTo>
                <a:lnTo>
                  <a:pt x="3597385" y="0"/>
                </a:lnTo>
                <a:lnTo>
                  <a:pt x="3597385" y="1101094"/>
                </a:lnTo>
                <a:lnTo>
                  <a:pt x="0" y="11010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Freeform 23"/>
          <p:cNvSpPr/>
          <p:nvPr/>
        </p:nvSpPr>
        <p:spPr>
          <a:xfrm>
            <a:off x="15903748" y="7767045"/>
            <a:ext cx="1698706" cy="1861132"/>
          </a:xfrm>
          <a:custGeom>
            <a:avLst/>
            <a:gdLst/>
            <a:ahLst/>
            <a:cxnLst/>
            <a:rect l="l" t="t" r="r" b="b"/>
            <a:pathLst>
              <a:path w="1698706" h="1861132">
                <a:moveTo>
                  <a:pt x="0" y="0"/>
                </a:moveTo>
                <a:lnTo>
                  <a:pt x="1698705" y="0"/>
                </a:lnTo>
                <a:lnTo>
                  <a:pt x="1698705" y="1861132"/>
                </a:lnTo>
                <a:lnTo>
                  <a:pt x="0" y="18611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TextBox 24"/>
          <p:cNvSpPr txBox="1"/>
          <p:nvPr/>
        </p:nvSpPr>
        <p:spPr>
          <a:xfrm>
            <a:off x="4555613" y="770743"/>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sp>
        <p:nvSpPr>
          <p:cNvPr id="25" name="TextBox 25"/>
          <p:cNvSpPr txBox="1"/>
          <p:nvPr/>
        </p:nvSpPr>
        <p:spPr>
          <a:xfrm>
            <a:off x="6835578" y="5928663"/>
            <a:ext cx="10766875" cy="2513330"/>
          </a:xfrm>
          <a:prstGeom prst="rect">
            <a:avLst/>
          </a:prstGeom>
        </p:spPr>
        <p:txBody>
          <a:bodyPr lIns="0" tIns="0" rIns="0" bIns="0" rtlCol="0" anchor="t">
            <a:spAutoFit/>
          </a:bodyPr>
          <a:lstStyle/>
          <a:p>
            <a:pPr algn="l">
              <a:lnSpc>
                <a:spcPts val="4000"/>
              </a:lnSpc>
            </a:pPr>
            <a:r>
              <a:rPr lang="en-US" sz="3200">
                <a:solidFill>
                  <a:srgbClr val="FFFFFF"/>
                </a:solidFill>
                <a:latin typeface="Finger Paint"/>
                <a:ea typeface="Finger Paint"/>
                <a:cs typeface="Finger Paint"/>
                <a:sym typeface="Finger Paint"/>
              </a:rPr>
              <a:t>     Планування роботи на 2024-2025 н. р. в цьому напрямку здійснювалося на основі методичних рекомендації ДСЯОУ щодо побудови внутрішньої системи забезпечення якості освіти у закладі загальної середньої освіти.</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761330"/>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H="1">
            <a:off x="14906897" y="-88961"/>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5" name="Group 15"/>
          <p:cNvGrpSpPr/>
          <p:nvPr/>
        </p:nvGrpSpPr>
        <p:grpSpPr>
          <a:xfrm>
            <a:off x="404579" y="6791325"/>
            <a:ext cx="16916906" cy="7277503"/>
            <a:chOff x="0" y="0"/>
            <a:chExt cx="6340094" cy="2727452"/>
          </a:xfrm>
        </p:grpSpPr>
        <p:sp>
          <p:nvSpPr>
            <p:cNvPr id="16" name="Freeform 16"/>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8"/>
              <a:stretch>
                <a:fillRect t="-27428" b="-27428"/>
              </a:stretch>
            </a:blipFill>
          </p:spPr>
        </p:sp>
      </p:grpSp>
      <p:sp>
        <p:nvSpPr>
          <p:cNvPr id="17" name="TextBox 17"/>
          <p:cNvSpPr txBox="1"/>
          <p:nvPr/>
        </p:nvSpPr>
        <p:spPr>
          <a:xfrm>
            <a:off x="3366768" y="1236089"/>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УПРАВЛІНСЬКІ ПРОЦЕСИ ЗАКЛАДУ ОСВІТИ</a:t>
            </a:r>
          </a:p>
        </p:txBody>
      </p:sp>
      <p:sp>
        <p:nvSpPr>
          <p:cNvPr id="18" name="TextBox 18"/>
          <p:cNvSpPr txBox="1"/>
          <p:nvPr/>
        </p:nvSpPr>
        <p:spPr>
          <a:xfrm>
            <a:off x="1441494" y="2928805"/>
            <a:ext cx="15405011" cy="4372992"/>
          </a:xfrm>
          <a:prstGeom prst="rect">
            <a:avLst/>
          </a:prstGeom>
        </p:spPr>
        <p:txBody>
          <a:bodyPr lIns="0" tIns="0" rIns="0" bIns="0" rtlCol="0" anchor="t">
            <a:spAutoFit/>
          </a:bodyPr>
          <a:lstStyle/>
          <a:p>
            <a:pPr algn="ctr">
              <a:lnSpc>
                <a:spcPts val="3051"/>
              </a:lnSpc>
            </a:pP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Протягом</a:t>
            </a:r>
            <a:r>
              <a:rPr lang="en-US" sz="2700" dirty="0">
                <a:solidFill>
                  <a:srgbClr val="FFFFFF"/>
                </a:solidFill>
                <a:latin typeface="Open Sans"/>
                <a:ea typeface="Open Sans"/>
                <a:cs typeface="Open Sans"/>
                <a:sym typeface="Open Sans"/>
              </a:rPr>
              <a:t> 2024-2025 н. р. </a:t>
            </a:r>
            <a:r>
              <a:rPr lang="en-US" sz="2700" dirty="0" err="1">
                <a:solidFill>
                  <a:srgbClr val="FFFFFF"/>
                </a:solidFill>
                <a:latin typeface="Open Sans"/>
                <a:ea typeface="Open Sans"/>
                <a:cs typeface="Open Sans"/>
                <a:sym typeface="Open Sans"/>
              </a:rPr>
              <a:t>педагогічними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працівниками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здійснювався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систематичний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контроль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відвідуванням</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учнями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занять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класні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керівники</a:t>
            </a:r>
            <a:r>
              <a:rPr lang="en-US" sz="2700" dirty="0">
                <a:solidFill>
                  <a:srgbClr val="FFFFFF"/>
                </a:solidFill>
                <a:latin typeface="Open Sans"/>
                <a:ea typeface="Open Sans"/>
                <a:cs typeface="Open Sans"/>
                <a:sym typeface="Open Sans"/>
              </a:rPr>
              <a:t>, </a:t>
            </a:r>
            <a:r>
              <a:rPr lang="uk-UA" sz="2700" dirty="0" smtClean="0">
                <a:solidFill>
                  <a:srgbClr val="FFFFFF"/>
                </a:solidFill>
                <a:latin typeface="Open Sans"/>
                <a:ea typeface="Open Sans"/>
                <a:cs typeface="Open Sans"/>
                <a:sym typeface="Open Sans"/>
              </a:rPr>
              <a:t>педагог-організатор </a:t>
            </a:r>
            <a:r>
              <a:rPr lang="en-US" sz="2700" dirty="0" err="1" smtClean="0">
                <a:solidFill>
                  <a:srgbClr val="FFFFFF"/>
                </a:solidFill>
                <a:latin typeface="Open Sans"/>
                <a:ea typeface="Open Sans"/>
                <a:cs typeface="Open Sans"/>
                <a:sym typeface="Open Sans"/>
              </a:rPr>
              <a:t>тісно</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співпрацювали</a:t>
            </a:r>
            <a:r>
              <a:rPr lang="en-US" sz="2700" dirty="0">
                <a:solidFill>
                  <a:srgbClr val="FFFFFF"/>
                </a:solidFill>
                <a:latin typeface="Open Sans"/>
                <a:ea typeface="Open Sans"/>
                <a:cs typeface="Open Sans"/>
                <a:sym typeface="Open Sans"/>
              </a:rPr>
              <a:t> з </a:t>
            </a:r>
            <a:r>
              <a:rPr lang="en-US" sz="2700" dirty="0" err="1">
                <a:solidFill>
                  <a:srgbClr val="FFFFFF"/>
                </a:solidFill>
                <a:latin typeface="Open Sans"/>
                <a:ea typeface="Open Sans"/>
                <a:cs typeface="Open Sans"/>
                <a:sym typeface="Open Sans"/>
              </a:rPr>
              <a:t>батьками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учнів</a:t>
            </a:r>
            <a:r>
              <a:rPr lang="en-US" sz="2700" dirty="0">
                <a:solidFill>
                  <a:srgbClr val="FFFFFF"/>
                </a:solidFill>
                <a:latin typeface="Open Sans"/>
                <a:ea typeface="Open Sans"/>
                <a:cs typeface="Open Sans"/>
                <a:sym typeface="Open Sans"/>
              </a:rPr>
              <a:t> з </a:t>
            </a:r>
            <a:r>
              <a:rPr lang="en-US" sz="2700" dirty="0" err="1">
                <a:solidFill>
                  <a:srgbClr val="FFFFFF"/>
                </a:solidFill>
                <a:latin typeface="Open Sans"/>
                <a:ea typeface="Open Sans"/>
                <a:cs typeface="Open Sans"/>
                <a:sym typeface="Open Sans"/>
              </a:rPr>
              <a:t>питань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відвідування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учнями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уроків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систематично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проводили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роз’яснювальні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бесіди</a:t>
            </a:r>
            <a:r>
              <a:rPr lang="en-US" sz="2700" dirty="0">
                <a:solidFill>
                  <a:srgbClr val="FFFFFF"/>
                </a:solidFill>
                <a:latin typeface="Open Sans"/>
                <a:ea typeface="Open Sans"/>
                <a:cs typeface="Open Sans"/>
                <a:sym typeface="Open Sans"/>
              </a:rPr>
              <a:t> з </a:t>
            </a:r>
            <a:r>
              <a:rPr lang="en-US" sz="2700" dirty="0" err="1">
                <a:solidFill>
                  <a:srgbClr val="FFFFFF"/>
                </a:solidFill>
                <a:latin typeface="Open Sans"/>
                <a:ea typeface="Open Sans"/>
                <a:cs typeface="Open Sans"/>
                <a:sym typeface="Open Sans"/>
              </a:rPr>
              <a:t>учнями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батьками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неприпустимість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безпричинних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пропусків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уроків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нарадах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директорові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розглядалися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питання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стан</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відвідування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учнями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навчального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закладу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ухвалювалися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відповідні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рішення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кінець</a:t>
            </a:r>
            <a:r>
              <a:rPr lang="en-US" sz="2700" dirty="0">
                <a:solidFill>
                  <a:srgbClr val="FFFFFF"/>
                </a:solidFill>
                <a:latin typeface="Open Sans"/>
                <a:ea typeface="Open Sans"/>
                <a:cs typeface="Open Sans"/>
                <a:sym typeface="Open Sans"/>
              </a:rPr>
              <a:t> І </a:t>
            </a:r>
            <a:r>
              <a:rPr lang="en-US" sz="2700" dirty="0" err="1">
                <a:solidFill>
                  <a:srgbClr val="FFFFFF"/>
                </a:solidFill>
                <a:latin typeface="Open Sans"/>
                <a:ea typeface="Open Sans"/>
                <a:cs typeface="Open Sans"/>
                <a:sym typeface="Open Sans"/>
              </a:rPr>
              <a:t>та</a:t>
            </a:r>
            <a:r>
              <a:rPr lang="en-US" sz="2700" dirty="0">
                <a:solidFill>
                  <a:srgbClr val="FFFFFF"/>
                </a:solidFill>
                <a:latin typeface="Open Sans"/>
                <a:ea typeface="Open Sans"/>
                <a:cs typeface="Open Sans"/>
                <a:sym typeface="Open Sans"/>
              </a:rPr>
              <a:t> ІІ </a:t>
            </a:r>
            <a:r>
              <a:rPr lang="en-US" sz="2700" dirty="0" err="1">
                <a:solidFill>
                  <a:srgbClr val="FFFFFF"/>
                </a:solidFill>
                <a:latin typeface="Open Sans"/>
                <a:ea typeface="Open Sans"/>
                <a:cs typeface="Open Sans"/>
                <a:sym typeface="Open Sans"/>
              </a:rPr>
              <a:t>семестрів</a:t>
            </a:r>
            <a:r>
              <a:rPr lang="en-US" sz="2700" dirty="0">
                <a:solidFill>
                  <a:srgbClr val="FFFFFF"/>
                </a:solidFill>
                <a:latin typeface="Open Sans"/>
                <a:ea typeface="Open Sans"/>
                <a:cs typeface="Open Sans"/>
                <a:sym typeface="Open Sans"/>
              </a:rPr>
              <a:t> 2024-2025 н. р. </a:t>
            </a:r>
            <a:r>
              <a:rPr lang="en-US" sz="2700" dirty="0" err="1">
                <a:solidFill>
                  <a:srgbClr val="FFFFFF"/>
                </a:solidFill>
                <a:latin typeface="Open Sans"/>
                <a:ea typeface="Open Sans"/>
                <a:cs typeface="Open Sans"/>
                <a:sym typeface="Open Sans"/>
              </a:rPr>
              <a:t>сформовані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зведені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звіти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обліку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відвідування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учнями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навчальних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занять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класах</a:t>
            </a:r>
            <a:r>
              <a:rPr lang="en-US" sz="2700" dirty="0">
                <a:solidFill>
                  <a:srgbClr val="FFFFFF"/>
                </a:solidFill>
                <a:latin typeface="Open Sans"/>
                <a:ea typeface="Open Sans"/>
                <a:cs typeface="Open Sans"/>
                <a:sym typeface="Open Sans"/>
              </a:rPr>
              <a:t>, в </a:t>
            </a:r>
            <a:r>
              <a:rPr lang="en-US" sz="2700" dirty="0" err="1">
                <a:solidFill>
                  <a:srgbClr val="FFFFFF"/>
                </a:solidFill>
                <a:latin typeface="Open Sans"/>
                <a:ea typeface="Open Sans"/>
                <a:cs typeface="Open Sans"/>
                <a:sym typeface="Open Sans"/>
              </a:rPr>
              <a:t>яких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підраховано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кількість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пропущених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днів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кількість</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пропущених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уроків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із</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зазначенням</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причини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відсутності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пропусків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уроків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учнями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без</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поважних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причин</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не</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виявлено</a:t>
            </a:r>
            <a:r>
              <a:rPr lang="en-US" sz="2700" dirty="0">
                <a:solidFill>
                  <a:srgbClr val="FFFFFF"/>
                </a:solidFill>
                <a:latin typeface="Open Sans"/>
                <a:ea typeface="Open Sans"/>
                <a:cs typeface="Open Sans"/>
                <a:sym typeface="Open Sans"/>
              </a:rPr>
              <a:t>.</a:t>
            </a:r>
          </a:p>
          <a:p>
            <a:pPr algn="ctr">
              <a:lnSpc>
                <a:spcPts val="3051"/>
              </a:lnSpc>
            </a:pPr>
            <a:endParaRPr lang="en-US" sz="2700" dirty="0">
              <a:solidFill>
                <a:srgbClr val="FFFFFF"/>
              </a:solidFill>
              <a:latin typeface="Open Sans"/>
              <a:ea typeface="Open Sans"/>
              <a:cs typeface="Open Sans"/>
              <a:sym typeface="Open San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761330"/>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17851" y="371714"/>
            <a:ext cx="885089" cy="574219"/>
          </a:xfrm>
          <a:custGeom>
            <a:avLst/>
            <a:gdLst/>
            <a:ahLst/>
            <a:cxnLst/>
            <a:rect l="l" t="t" r="r" b="b"/>
            <a:pathLst>
              <a:path w="885089" h="574219">
                <a:moveTo>
                  <a:pt x="0" y="0"/>
                </a:moveTo>
                <a:lnTo>
                  <a:pt x="885089" y="0"/>
                </a:lnTo>
                <a:lnTo>
                  <a:pt x="885089" y="574219"/>
                </a:lnTo>
                <a:lnTo>
                  <a:pt x="0" y="574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489826" y="1579586"/>
            <a:ext cx="3381103" cy="1034894"/>
          </a:xfrm>
          <a:custGeom>
            <a:avLst/>
            <a:gdLst/>
            <a:ahLst/>
            <a:cxnLst/>
            <a:rect l="l" t="t" r="r" b="b"/>
            <a:pathLst>
              <a:path w="3381103" h="1034894">
                <a:moveTo>
                  <a:pt x="0" y="0"/>
                </a:moveTo>
                <a:lnTo>
                  <a:pt x="3381102" y="0"/>
                </a:lnTo>
                <a:lnTo>
                  <a:pt x="3381102" y="1034894"/>
                </a:lnTo>
                <a:lnTo>
                  <a:pt x="0" y="10348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H="1">
            <a:off x="14906897" y="-88961"/>
            <a:ext cx="3381103" cy="1034894"/>
          </a:xfrm>
          <a:custGeom>
            <a:avLst/>
            <a:gdLst/>
            <a:ahLst/>
            <a:cxnLst/>
            <a:rect l="l" t="t" r="r" b="b"/>
            <a:pathLst>
              <a:path w="3381103" h="1034894">
                <a:moveTo>
                  <a:pt x="3381103" y="0"/>
                </a:moveTo>
                <a:lnTo>
                  <a:pt x="0" y="0"/>
                </a:lnTo>
                <a:lnTo>
                  <a:pt x="0" y="1034894"/>
                </a:lnTo>
                <a:lnTo>
                  <a:pt x="3381103" y="1034894"/>
                </a:lnTo>
                <a:lnTo>
                  <a:pt x="3381103"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5" name="Group 15"/>
          <p:cNvGrpSpPr/>
          <p:nvPr/>
        </p:nvGrpSpPr>
        <p:grpSpPr>
          <a:xfrm>
            <a:off x="685547" y="4539264"/>
            <a:ext cx="16916906" cy="7277503"/>
            <a:chOff x="0" y="0"/>
            <a:chExt cx="6340094" cy="2727452"/>
          </a:xfrm>
        </p:grpSpPr>
        <p:sp>
          <p:nvSpPr>
            <p:cNvPr id="16" name="Freeform 16"/>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8"/>
              <a:stretch>
                <a:fillRect t="-13564" b="-41292"/>
              </a:stretch>
            </a:blipFill>
          </p:spPr>
        </p:sp>
      </p:grpSp>
      <p:sp>
        <p:nvSpPr>
          <p:cNvPr id="17" name="TextBox 17"/>
          <p:cNvSpPr txBox="1"/>
          <p:nvPr/>
        </p:nvSpPr>
        <p:spPr>
          <a:xfrm>
            <a:off x="3366768" y="1236089"/>
            <a:ext cx="13954718" cy="713797"/>
          </a:xfrm>
          <a:prstGeom prst="rect">
            <a:avLst/>
          </a:prstGeom>
        </p:spPr>
        <p:txBody>
          <a:bodyPr lIns="0" tIns="0" rIns="0" bIns="0" rtlCol="0" anchor="t">
            <a:spAutoFit/>
          </a:bodyPr>
          <a:lstStyle/>
          <a:p>
            <a:pPr algn="l">
              <a:lnSpc>
                <a:spcPts val="5738"/>
              </a:lnSpc>
            </a:pPr>
            <a:r>
              <a:rPr lang="en-US" sz="4591">
                <a:solidFill>
                  <a:srgbClr val="FFFFFF"/>
                </a:solidFill>
                <a:latin typeface="Finger Paint"/>
                <a:ea typeface="Finger Paint"/>
                <a:cs typeface="Finger Paint"/>
                <a:sym typeface="Finger Paint"/>
              </a:rPr>
              <a:t>УПРАВЛІНСЬКІ ПРОЦЕСИ ЗАКЛАДУ ОСВІТИ</a:t>
            </a:r>
          </a:p>
        </p:txBody>
      </p:sp>
      <p:sp>
        <p:nvSpPr>
          <p:cNvPr id="18" name="TextBox 18"/>
          <p:cNvSpPr txBox="1"/>
          <p:nvPr/>
        </p:nvSpPr>
        <p:spPr>
          <a:xfrm>
            <a:off x="1441494" y="2928805"/>
            <a:ext cx="15405011" cy="2782813"/>
          </a:xfrm>
          <a:prstGeom prst="rect">
            <a:avLst/>
          </a:prstGeom>
        </p:spPr>
        <p:txBody>
          <a:bodyPr lIns="0" tIns="0" rIns="0" bIns="0" rtlCol="0" anchor="t">
            <a:spAutoFit/>
          </a:bodyPr>
          <a:lstStyle/>
          <a:p>
            <a:pPr algn="ctr">
              <a:lnSpc>
                <a:spcPts val="3051"/>
              </a:lnSpc>
            </a:pPr>
            <a:r>
              <a:rPr lang="en-US" sz="2700" dirty="0" err="1">
                <a:solidFill>
                  <a:srgbClr val="FFFFFF"/>
                </a:solidFill>
                <a:latin typeface="Open Sans"/>
                <a:ea typeface="Open Sans"/>
                <a:cs typeface="Open Sans"/>
                <a:sym typeface="Open Sans"/>
              </a:rPr>
              <a:t>Річний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план</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роботи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гімназії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a:t>
            </a:r>
            <a:r>
              <a:rPr lang="en-US" sz="2700" dirty="0">
                <a:solidFill>
                  <a:srgbClr val="FFFFFF"/>
                </a:solidFill>
                <a:latin typeface="Open Sans"/>
                <a:ea typeface="Open Sans"/>
                <a:cs typeface="Open Sans"/>
                <a:sym typeface="Open Sans"/>
              </a:rPr>
              <a:t> 2024-2025 н. р. </a:t>
            </a:r>
            <a:r>
              <a:rPr lang="en-US" sz="2700" dirty="0" err="1">
                <a:solidFill>
                  <a:srgbClr val="FFFFFF"/>
                </a:solidFill>
                <a:latin typeface="Open Sans"/>
                <a:ea typeface="Open Sans"/>
                <a:cs typeface="Open Sans"/>
                <a:sym typeface="Open Sans"/>
              </a:rPr>
              <a:t>успішно</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реалізований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Висвітлення</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результатів</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проведеної</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роботи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відбувалося</a:t>
            </a:r>
            <a:r>
              <a:rPr lang="en-US" sz="2700" dirty="0">
                <a:solidFill>
                  <a:srgbClr val="FFFFFF"/>
                </a:solidFill>
                <a:latin typeface="Open Sans"/>
                <a:ea typeface="Open Sans"/>
                <a:cs typeface="Open Sans"/>
                <a:sym typeface="Open Sans"/>
              </a:rPr>
              <a:t> </a:t>
            </a:r>
            <a:r>
              <a:rPr lang="uk-UA" sz="2700" dirty="0" smtClean="0">
                <a:solidFill>
                  <a:srgbClr val="FFFFFF"/>
                </a:solidFill>
                <a:latin typeface="Open Sans"/>
                <a:ea typeface="Open Sans"/>
                <a:cs typeface="Open Sans"/>
                <a:sym typeface="Open Sans"/>
              </a:rPr>
              <a:t>у</a:t>
            </a:r>
            <a:r>
              <a:rPr lang="en-US" sz="2700" dirty="0" smtClean="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соціальній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мережі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facebook</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офіційному</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вебсайті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гімназії</a:t>
            </a:r>
            <a:r>
              <a:rPr lang="en-US" sz="2700" dirty="0">
                <a:solidFill>
                  <a:srgbClr val="FFFFFF"/>
                </a:solidFill>
                <a:latin typeface="Open Sans"/>
                <a:ea typeface="Open Sans"/>
                <a:cs typeface="Open Sans"/>
                <a:sym typeface="Open Sans"/>
              </a:rPr>
              <a:t>. </a:t>
            </a:r>
          </a:p>
          <a:p>
            <a:pPr algn="ctr">
              <a:lnSpc>
                <a:spcPts val="3051"/>
              </a:lnSpc>
            </a:pPr>
            <a:r>
              <a:rPr lang="en-US" sz="2700" dirty="0" err="1">
                <a:solidFill>
                  <a:srgbClr val="FFFFFF"/>
                </a:solidFill>
                <a:latin typeface="Open Sans"/>
                <a:ea typeface="Open Sans"/>
                <a:cs typeface="Open Sans"/>
                <a:sym typeface="Open Sans"/>
              </a:rPr>
              <a:t>Продовжуємо</a:t>
            </a:r>
            <a:r>
              <a:rPr lang="en-US" sz="2700" dirty="0">
                <a:solidFill>
                  <a:srgbClr val="FFFFFF"/>
                </a:solidFill>
                <a:latin typeface="Open Sans"/>
                <a:ea typeface="Open Sans"/>
                <a:cs typeface="Open Sans"/>
                <a:sym typeface="Open Sans"/>
              </a:rPr>
              <a:t> і </a:t>
            </a:r>
            <a:r>
              <a:rPr lang="en-US" sz="2700" dirty="0" err="1">
                <a:solidFill>
                  <a:srgbClr val="FFFFFF"/>
                </a:solidFill>
                <a:latin typeface="Open Sans"/>
                <a:ea typeface="Open Sans"/>
                <a:cs typeface="Open Sans"/>
                <a:sym typeface="Open Sans"/>
              </a:rPr>
              <a:t>надалі</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тримати</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освітній</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фронт</a:t>
            </a:r>
            <a:r>
              <a:rPr lang="en-US" sz="2700" dirty="0">
                <a:solidFill>
                  <a:srgbClr val="FFFFFF"/>
                </a:solidFill>
                <a:latin typeface="Open Sans"/>
                <a:ea typeface="Open Sans"/>
                <a:cs typeface="Open Sans"/>
                <a:sym typeface="Open Sans"/>
              </a:rPr>
              <a:t>. </a:t>
            </a:r>
          </a:p>
          <a:p>
            <a:pPr algn="ctr">
              <a:lnSpc>
                <a:spcPts val="3051"/>
              </a:lnSpc>
            </a:pPr>
            <a:r>
              <a:rPr lang="en-US" sz="2700" dirty="0">
                <a:solidFill>
                  <a:srgbClr val="FFFFFF"/>
                </a:solidFill>
                <a:latin typeface="Open Sans"/>
                <a:ea typeface="Open Sans"/>
                <a:cs typeface="Open Sans"/>
                <a:sym typeface="Open Sans"/>
              </a:rPr>
              <a:t>З </a:t>
            </a:r>
            <a:r>
              <a:rPr lang="en-US" sz="2700" dirty="0" err="1">
                <a:solidFill>
                  <a:srgbClr val="FFFFFF"/>
                </a:solidFill>
                <a:latin typeface="Open Sans"/>
                <a:ea typeface="Open Sans"/>
                <a:cs typeface="Open Sans"/>
                <a:sym typeface="Open Sans"/>
              </a:rPr>
              <a:t>вірою</a:t>
            </a:r>
            <a:r>
              <a:rPr lang="en-US" sz="2700" dirty="0">
                <a:solidFill>
                  <a:srgbClr val="FFFFFF"/>
                </a:solidFill>
                <a:latin typeface="Open Sans"/>
                <a:ea typeface="Open Sans"/>
                <a:cs typeface="Open Sans"/>
                <a:sym typeface="Open Sans"/>
              </a:rPr>
              <a:t> у </a:t>
            </a:r>
            <a:r>
              <a:rPr lang="en-US" sz="2700" dirty="0" err="1">
                <a:solidFill>
                  <a:srgbClr val="FFFFFF"/>
                </a:solidFill>
                <a:latin typeface="Open Sans"/>
                <a:ea typeface="Open Sans"/>
                <a:cs typeface="Open Sans"/>
                <a:sym typeface="Open Sans"/>
              </a:rPr>
              <a:t>Перемогу</a:t>
            </a:r>
            <a:r>
              <a:rPr lang="en-US" sz="2700" dirty="0">
                <a:solidFill>
                  <a:srgbClr val="FFFFFF"/>
                </a:solidFill>
                <a:latin typeface="Open Sans"/>
                <a:ea typeface="Open Sans"/>
                <a:cs typeface="Open Sans"/>
                <a:sym typeface="Open Sans"/>
              </a:rPr>
              <a:t>! З </a:t>
            </a:r>
            <a:r>
              <a:rPr lang="en-US" sz="2700" dirty="0" err="1">
                <a:solidFill>
                  <a:srgbClr val="FFFFFF"/>
                </a:solidFill>
                <a:latin typeface="Open Sans"/>
                <a:ea typeface="Open Sans"/>
                <a:cs typeface="Open Sans"/>
                <a:sym typeface="Open Sans"/>
              </a:rPr>
              <a:t>вірою</a:t>
            </a:r>
            <a:r>
              <a:rPr lang="en-US" sz="2700" dirty="0">
                <a:solidFill>
                  <a:srgbClr val="FFFFFF"/>
                </a:solidFill>
                <a:latin typeface="Open Sans"/>
                <a:ea typeface="Open Sans"/>
                <a:cs typeface="Open Sans"/>
                <a:sym typeface="Open Sans"/>
              </a:rPr>
              <a:t> у </a:t>
            </a:r>
            <a:r>
              <a:rPr lang="en-US" sz="2700" dirty="0" err="1">
                <a:solidFill>
                  <a:srgbClr val="FFFFFF"/>
                </a:solidFill>
                <a:latin typeface="Open Sans"/>
                <a:ea typeface="Open Sans"/>
                <a:cs typeface="Open Sans"/>
                <a:sym typeface="Open Sans"/>
              </a:rPr>
              <a:t>щасливе</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майбутнє</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наших</a:t>
            </a:r>
            <a:r>
              <a:rPr lang="en-US" sz="2700" dirty="0">
                <a:solidFill>
                  <a:srgbClr val="FFFFFF"/>
                </a:solidFill>
                <a:latin typeface="Open Sans"/>
                <a:ea typeface="Open Sans"/>
                <a:cs typeface="Open Sans"/>
                <a:sym typeface="Open Sans"/>
              </a:rPr>
              <a:t> </a:t>
            </a:r>
            <a:r>
              <a:rPr lang="en-US" sz="2700" dirty="0" err="1">
                <a:solidFill>
                  <a:srgbClr val="FFFFFF"/>
                </a:solidFill>
                <a:latin typeface="Open Sans"/>
                <a:ea typeface="Open Sans"/>
                <a:cs typeface="Open Sans"/>
                <a:sym typeface="Open Sans"/>
              </a:rPr>
              <a:t>дітей</a:t>
            </a:r>
            <a:r>
              <a:rPr lang="en-US" sz="2700" dirty="0">
                <a:solidFill>
                  <a:srgbClr val="FFFFFF"/>
                </a:solidFill>
                <a:latin typeface="Open Sans"/>
                <a:ea typeface="Open Sans"/>
                <a:cs typeface="Open Sans"/>
                <a:sym typeface="Open Sans"/>
              </a:rPr>
              <a:t>!</a:t>
            </a:r>
          </a:p>
          <a:p>
            <a:pPr algn="ctr">
              <a:lnSpc>
                <a:spcPts val="3051"/>
              </a:lnSpc>
            </a:pPr>
            <a:endParaRPr lang="en-US" sz="2700" dirty="0">
              <a:solidFill>
                <a:srgbClr val="FFFFFF"/>
              </a:solidFill>
              <a:latin typeface="Open Sans"/>
              <a:ea typeface="Open Sans"/>
              <a:cs typeface="Open Sans"/>
              <a:sym typeface="Open Sans"/>
            </a:endParaRPr>
          </a:p>
          <a:p>
            <a:pPr algn="ctr">
              <a:lnSpc>
                <a:spcPts val="3051"/>
              </a:lnSpc>
            </a:pPr>
            <a:endParaRPr lang="en-US" sz="2700" dirty="0">
              <a:solidFill>
                <a:srgbClr val="FFFFFF"/>
              </a:solidFill>
              <a:latin typeface="Open Sans"/>
              <a:ea typeface="Open Sans"/>
              <a:cs typeface="Open Sans"/>
              <a:sym typeface="Open San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708025"/>
            <a:ext cx="17021175" cy="916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5"/>
          <p:cNvSpPr txBox="1"/>
          <p:nvPr/>
        </p:nvSpPr>
        <p:spPr>
          <a:xfrm>
            <a:off x="685547" y="616669"/>
            <a:ext cx="16916906" cy="9114015"/>
          </a:xfrm>
          <a:prstGeom prst="rect">
            <a:avLst/>
          </a:prstGeom>
        </p:spPr>
        <p:txBody>
          <a:bodyPr lIns="50800" tIns="50800" rIns="50800" bIns="50800" rtlCol="0" anchor="ctr"/>
          <a:lstStyle/>
          <a:p>
            <a:pPr algn="ctr">
              <a:lnSpc>
                <a:spcPts val="2659"/>
              </a:lnSpc>
              <a:spcBef>
                <a:spcPct val="0"/>
              </a:spcBef>
            </a:pPr>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860425"/>
            <a:ext cx="17021175" cy="916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3"/>
          <p:cNvGrpSpPr/>
          <p:nvPr/>
        </p:nvGrpSpPr>
        <p:grpSpPr>
          <a:xfrm>
            <a:off x="685547" y="761330"/>
            <a:ext cx="16916906" cy="8969354"/>
            <a:chOff x="0" y="0"/>
            <a:chExt cx="4455482" cy="2362299"/>
          </a:xfrm>
        </p:grpSpPr>
        <p:sp>
          <p:nvSpPr>
            <p:cNvPr id="9"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10"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053" y="475436"/>
            <a:ext cx="17297400" cy="111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5522" y="6743700"/>
            <a:ext cx="6282478" cy="353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143000" y="2095501"/>
            <a:ext cx="12573000" cy="6863417"/>
          </a:xfrm>
          <a:prstGeom prst="rect">
            <a:avLst/>
          </a:prstGeom>
        </p:spPr>
        <p:txBody>
          <a:bodyPr wrap="square">
            <a:spAutoFit/>
          </a:bodyPr>
          <a:lstStyle/>
          <a:p>
            <a:r>
              <a:rPr lang="ru-RU" sz="4400" dirty="0" err="1"/>
              <a:t>поточний</a:t>
            </a:r>
            <a:r>
              <a:rPr lang="ru-RU" sz="4400" dirty="0"/>
              <a:t> ремонт </a:t>
            </a:r>
            <a:r>
              <a:rPr lang="ru-RU" sz="4400" dirty="0" err="1"/>
              <a:t>класних</a:t>
            </a:r>
            <a:r>
              <a:rPr lang="ru-RU" sz="4400" dirty="0"/>
              <a:t> </a:t>
            </a:r>
            <a:r>
              <a:rPr lang="ru-RU" sz="4400" dirty="0" err="1"/>
              <a:t>кімнат</a:t>
            </a:r>
            <a:r>
              <a:rPr lang="ru-RU" sz="4400" dirty="0"/>
              <a:t>,</a:t>
            </a:r>
          </a:p>
          <a:p>
            <a:r>
              <a:rPr lang="ru-RU" sz="4400" dirty="0" err="1" smtClean="0"/>
              <a:t>потачний</a:t>
            </a:r>
            <a:r>
              <a:rPr lang="ru-RU" sz="4400" dirty="0" smtClean="0"/>
              <a:t> </a:t>
            </a:r>
            <a:r>
              <a:rPr lang="ru-RU" sz="4400" dirty="0"/>
              <a:t>ремонт </a:t>
            </a:r>
            <a:r>
              <a:rPr lang="ru-RU" sz="4400" dirty="0" err="1"/>
              <a:t>ненавчальних</a:t>
            </a:r>
            <a:r>
              <a:rPr lang="ru-RU" sz="4400" dirty="0"/>
              <a:t> </a:t>
            </a:r>
            <a:r>
              <a:rPr lang="ru-RU" sz="4400" dirty="0" err="1"/>
              <a:t>приміщень</a:t>
            </a:r>
            <a:r>
              <a:rPr lang="ru-RU" sz="4400" dirty="0"/>
              <a:t>,</a:t>
            </a:r>
          </a:p>
          <a:p>
            <a:r>
              <a:rPr lang="ru-RU" sz="4400" dirty="0" err="1" smtClean="0"/>
              <a:t>поточний</a:t>
            </a:r>
            <a:r>
              <a:rPr lang="ru-RU" sz="4400" dirty="0" smtClean="0"/>
              <a:t> </a:t>
            </a:r>
            <a:r>
              <a:rPr lang="ru-RU" sz="4400" dirty="0"/>
              <a:t>ремонт </a:t>
            </a:r>
            <a:r>
              <a:rPr lang="ru-RU" sz="4400" dirty="0" err="1"/>
              <a:t>коридорів</a:t>
            </a:r>
            <a:r>
              <a:rPr lang="ru-RU" sz="4400" dirty="0"/>
              <a:t> та </a:t>
            </a:r>
            <a:r>
              <a:rPr lang="ru-RU" sz="4400" dirty="0" err="1"/>
              <a:t>сходових</a:t>
            </a:r>
            <a:r>
              <a:rPr lang="ru-RU" sz="4400" dirty="0"/>
              <a:t>,</a:t>
            </a:r>
          </a:p>
          <a:p>
            <a:r>
              <a:rPr lang="ru-RU" sz="4400" dirty="0" err="1"/>
              <a:t>капітальний</a:t>
            </a:r>
            <a:r>
              <a:rPr lang="ru-RU" sz="4400" dirty="0"/>
              <a:t> ремонт </a:t>
            </a:r>
            <a:r>
              <a:rPr lang="ru-RU" sz="4400" dirty="0" err="1"/>
              <a:t>даху</a:t>
            </a:r>
            <a:r>
              <a:rPr lang="ru-RU" sz="4400" dirty="0"/>
              <a:t> (І </a:t>
            </a:r>
            <a:r>
              <a:rPr lang="ru-RU" sz="4400" dirty="0" err="1"/>
              <a:t>черга</a:t>
            </a:r>
            <a:r>
              <a:rPr lang="ru-RU" sz="4400" dirty="0"/>
              <a:t>),</a:t>
            </a:r>
          </a:p>
          <a:p>
            <a:r>
              <a:rPr lang="ru-RU" sz="4400" dirty="0" err="1"/>
              <a:t>п</a:t>
            </a:r>
            <a:r>
              <a:rPr lang="ru-RU" sz="4400" dirty="0" err="1" smtClean="0"/>
              <a:t>оточний</a:t>
            </a:r>
            <a:r>
              <a:rPr lang="ru-RU" sz="4400" dirty="0" smtClean="0"/>
              <a:t> ремонт </a:t>
            </a:r>
            <a:r>
              <a:rPr lang="ru-RU" sz="4400" dirty="0" err="1"/>
              <a:t>підлоги</a:t>
            </a:r>
            <a:r>
              <a:rPr lang="ru-RU" sz="4400" dirty="0"/>
              <a:t> в </a:t>
            </a:r>
            <a:r>
              <a:rPr lang="ru-RU" sz="4400" dirty="0" err="1"/>
              <a:t>спортивній</a:t>
            </a:r>
            <a:r>
              <a:rPr lang="ru-RU" sz="4400" dirty="0"/>
              <a:t> </a:t>
            </a:r>
            <a:r>
              <a:rPr lang="ru-RU" sz="4400" dirty="0" err="1"/>
              <a:t>залі</a:t>
            </a:r>
            <a:r>
              <a:rPr lang="ru-RU" sz="4400" dirty="0"/>
              <a:t>,</a:t>
            </a:r>
          </a:p>
          <a:p>
            <a:r>
              <a:rPr lang="ru-RU" sz="4400" dirty="0" err="1"/>
              <a:t>озеленення</a:t>
            </a:r>
            <a:r>
              <a:rPr lang="ru-RU" sz="4400" dirty="0"/>
              <a:t> </a:t>
            </a:r>
            <a:r>
              <a:rPr lang="ru-RU" sz="4400" dirty="0" err="1"/>
              <a:t>пришкільної</a:t>
            </a:r>
            <a:r>
              <a:rPr lang="ru-RU" sz="4400" dirty="0"/>
              <a:t> </a:t>
            </a:r>
            <a:r>
              <a:rPr lang="ru-RU" sz="4400" dirty="0" err="1"/>
              <a:t>території</a:t>
            </a:r>
            <a:endParaRPr lang="ru-RU" sz="4400" dirty="0"/>
          </a:p>
          <a:p>
            <a:r>
              <a:rPr lang="ru-RU" sz="4400" dirty="0" err="1"/>
              <a:t>більше</a:t>
            </a:r>
            <a:r>
              <a:rPr lang="ru-RU" sz="4400" dirty="0"/>
              <a:t> </a:t>
            </a:r>
            <a:r>
              <a:rPr lang="ru-RU" sz="4400" dirty="0" err="1"/>
              <a:t>заходів</a:t>
            </a:r>
            <a:r>
              <a:rPr lang="ru-RU" sz="4400" dirty="0"/>
              <a:t> за </a:t>
            </a:r>
            <a:r>
              <a:rPr lang="ru-RU" sz="4400" dirty="0" err="1"/>
              <a:t>участю</a:t>
            </a:r>
            <a:r>
              <a:rPr lang="ru-RU" sz="4400" dirty="0"/>
              <a:t> </a:t>
            </a:r>
            <a:r>
              <a:rPr lang="ru-RU" sz="4400" dirty="0" err="1"/>
              <a:t>батьківської</a:t>
            </a:r>
            <a:r>
              <a:rPr lang="ru-RU" sz="4400" dirty="0"/>
              <a:t> </a:t>
            </a:r>
            <a:r>
              <a:rPr lang="ru-RU" sz="4400" dirty="0" err="1"/>
              <a:t>громати</a:t>
            </a:r>
            <a:r>
              <a:rPr lang="ru-RU" sz="4400" dirty="0"/>
              <a:t>,</a:t>
            </a:r>
          </a:p>
          <a:p>
            <a:r>
              <a:rPr lang="ru-RU" sz="4400" dirty="0" err="1"/>
              <a:t>лідерські</a:t>
            </a:r>
            <a:r>
              <a:rPr lang="ru-RU" sz="4400" dirty="0"/>
              <a:t> </a:t>
            </a:r>
            <a:r>
              <a:rPr lang="ru-RU" sz="4400" dirty="0" err="1"/>
              <a:t>семінари</a:t>
            </a:r>
            <a:r>
              <a:rPr lang="ru-RU" sz="4400" dirty="0"/>
              <a:t>, </a:t>
            </a:r>
            <a:r>
              <a:rPr lang="ru-RU" sz="4400" dirty="0" err="1"/>
              <a:t>навчання</a:t>
            </a:r>
            <a:r>
              <a:rPr lang="ru-RU" sz="4400" dirty="0"/>
              <a:t> та </a:t>
            </a:r>
            <a:r>
              <a:rPr lang="ru-RU" sz="4400" dirty="0" err="1"/>
              <a:t>майстеркласи</a:t>
            </a:r>
            <a:r>
              <a:rPr lang="ru-RU" sz="4400" dirty="0"/>
              <a:t> з </a:t>
            </a:r>
            <a:r>
              <a:rPr lang="ru-RU" sz="4400" dirty="0" err="1"/>
              <a:t>самооборони</a:t>
            </a:r>
            <a:r>
              <a:rPr lang="ru-RU" sz="4400" dirty="0"/>
              <a:t> та </a:t>
            </a:r>
            <a:r>
              <a:rPr lang="ru-RU" sz="4400" dirty="0" err="1"/>
              <a:t>тактичної</a:t>
            </a:r>
            <a:r>
              <a:rPr lang="ru-RU" sz="4400" dirty="0"/>
              <a:t> </a:t>
            </a:r>
            <a:r>
              <a:rPr lang="ru-RU" sz="4400" dirty="0" err="1"/>
              <a:t>медицини</a:t>
            </a:r>
            <a:r>
              <a:rPr lang="ru-RU" sz="4400" dirty="0"/>
              <a:t>, </a:t>
            </a:r>
          </a:p>
          <a:p>
            <a:r>
              <a:rPr lang="ru-RU" sz="4400" dirty="0" err="1" smtClean="0"/>
              <a:t>покращення</a:t>
            </a:r>
            <a:r>
              <a:rPr lang="ru-RU" sz="4400" dirty="0" smtClean="0"/>
              <a:t> </a:t>
            </a:r>
            <a:r>
              <a:rPr lang="ru-RU" sz="4400" dirty="0"/>
              <a:t>умов </a:t>
            </a:r>
            <a:r>
              <a:rPr lang="ru-RU" sz="4400" dirty="0" err="1"/>
              <a:t>перебування</a:t>
            </a:r>
            <a:r>
              <a:rPr lang="ru-RU" sz="4400" dirty="0"/>
              <a:t> в </a:t>
            </a:r>
            <a:r>
              <a:rPr lang="ru-RU" sz="4400" dirty="0" err="1"/>
              <a:t>укриттях</a:t>
            </a:r>
            <a:r>
              <a:rPr lang="ru-RU" sz="4400" dirty="0" smtClean="0"/>
              <a:t>,</a:t>
            </a:r>
            <a:endParaRPr lang="ru-RU" sz="4400" dirty="0"/>
          </a:p>
        </p:txBody>
      </p:sp>
    </p:spTree>
    <p:extLst>
      <p:ext uri="{BB962C8B-B14F-4D97-AF65-F5344CB8AC3E}">
        <p14:creationId xmlns:p14="http://schemas.microsoft.com/office/powerpoint/2010/main" val="39875671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58823"/>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674585" y="303270"/>
            <a:ext cx="483779" cy="313861"/>
          </a:xfrm>
          <a:custGeom>
            <a:avLst/>
            <a:gdLst/>
            <a:ahLst/>
            <a:cxnLst/>
            <a:rect l="l" t="t" r="r" b="b"/>
            <a:pathLst>
              <a:path w="483779" h="313861">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1550819" y="664816"/>
            <a:ext cx="731311" cy="401481"/>
          </a:xfrm>
          <a:prstGeom prst="rect">
            <a:avLst/>
          </a:prstGeom>
        </p:spPr>
        <p:txBody>
          <a:bodyPr lIns="0" tIns="0" rIns="0" bIns="0" rtlCol="0" anchor="t">
            <a:spAutoFit/>
          </a:bodyPr>
          <a:lstStyle/>
          <a:p>
            <a:pPr algn="ctr">
              <a:lnSpc>
                <a:spcPts val="1593"/>
              </a:lnSpc>
            </a:pPr>
            <a:r>
              <a:rPr lang="en-US" sz="1274" b="1">
                <a:solidFill>
                  <a:srgbClr val="0D776C"/>
                </a:solidFill>
                <a:latin typeface="Open Sans Bold"/>
                <a:ea typeface="Open Sans Bold"/>
                <a:cs typeface="Open Sans Bold"/>
                <a:sym typeface="Open Sans Bold"/>
              </a:rPr>
              <a:t>Borcelle</a:t>
            </a:r>
          </a:p>
          <a:p>
            <a:pPr algn="ctr">
              <a:lnSpc>
                <a:spcPts val="1593"/>
              </a:lnSpc>
            </a:pPr>
            <a:r>
              <a:rPr lang="en-US" sz="1274" b="1">
                <a:solidFill>
                  <a:srgbClr val="0D776C"/>
                </a:solidFill>
                <a:latin typeface="Open Sans Bold"/>
                <a:ea typeface="Open Sans Bold"/>
                <a:cs typeface="Open Sans Bold"/>
                <a:sym typeface="Open Sans Bold"/>
              </a:rPr>
              <a:t>School</a:t>
            </a:r>
          </a:p>
        </p:txBody>
      </p:sp>
      <p:grpSp>
        <p:nvGrpSpPr>
          <p:cNvPr id="14" name="Group 14"/>
          <p:cNvGrpSpPr/>
          <p:nvPr/>
        </p:nvGrpSpPr>
        <p:grpSpPr>
          <a:xfrm>
            <a:off x="685547" y="4840896"/>
            <a:ext cx="16916906" cy="7277503"/>
            <a:chOff x="0" y="0"/>
            <a:chExt cx="6340094" cy="2727452"/>
          </a:xfrm>
        </p:grpSpPr>
        <p:sp>
          <p:nvSpPr>
            <p:cNvPr id="15" name="Freeform 15"/>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solidFill>
              <a:srgbClr val="FFFFFF"/>
            </a:solidFill>
            <a:ln w="12700">
              <a:solidFill>
                <a:srgbClr val="000000"/>
              </a:solidFill>
            </a:ln>
          </p:spPr>
        </p:sp>
      </p:grpSp>
      <p:grpSp>
        <p:nvGrpSpPr>
          <p:cNvPr id="16" name="Group 16"/>
          <p:cNvGrpSpPr/>
          <p:nvPr/>
        </p:nvGrpSpPr>
        <p:grpSpPr>
          <a:xfrm>
            <a:off x="685547" y="5249054"/>
            <a:ext cx="16916906" cy="7277503"/>
            <a:chOff x="0" y="0"/>
            <a:chExt cx="6340094" cy="2727452"/>
          </a:xfrm>
        </p:grpSpPr>
        <p:sp>
          <p:nvSpPr>
            <p:cNvPr id="17" name="Freeform 17"/>
            <p:cNvSpPr/>
            <p:nvPr/>
          </p:nvSpPr>
          <p:spPr>
            <a:xfrm flipH="1">
              <a:off x="-53921" y="-127"/>
              <a:ext cx="6405753" cy="2810129"/>
            </a:xfrm>
            <a:custGeom>
              <a:avLst/>
              <a:gdLst/>
              <a:ahLst/>
              <a:cxnLst/>
              <a:rect l="l" t="t" r="r" b="b"/>
              <a:pathLst>
                <a:path w="6405753" h="2810129">
                  <a:moveTo>
                    <a:pt x="61214" y="2579370"/>
                  </a:moveTo>
                  <a:cubicBezTo>
                    <a:pt x="180721" y="2610739"/>
                    <a:pt x="270764" y="2542032"/>
                    <a:pt x="374269" y="2579370"/>
                  </a:cubicBezTo>
                  <a:cubicBezTo>
                    <a:pt x="457835" y="2622296"/>
                    <a:pt x="631571" y="2581783"/>
                    <a:pt x="743077" y="2716657"/>
                  </a:cubicBezTo>
                  <a:cubicBezTo>
                    <a:pt x="796163" y="2650998"/>
                    <a:pt x="876046" y="2747137"/>
                    <a:pt x="1117473" y="2713736"/>
                  </a:cubicBezTo>
                  <a:cubicBezTo>
                    <a:pt x="1118362" y="2762504"/>
                    <a:pt x="1171702" y="2660269"/>
                    <a:pt x="1197610" y="2710688"/>
                  </a:cubicBezTo>
                  <a:cubicBezTo>
                    <a:pt x="1224661" y="2724785"/>
                    <a:pt x="1203579" y="2729611"/>
                    <a:pt x="1236345" y="2681097"/>
                  </a:cubicBezTo>
                  <a:cubicBezTo>
                    <a:pt x="1253744" y="2710307"/>
                    <a:pt x="1269238" y="2744724"/>
                    <a:pt x="1344549" y="2718054"/>
                  </a:cubicBezTo>
                  <a:cubicBezTo>
                    <a:pt x="1516761" y="2675255"/>
                    <a:pt x="1400683" y="2555748"/>
                    <a:pt x="1664335" y="2711958"/>
                  </a:cubicBezTo>
                  <a:cubicBezTo>
                    <a:pt x="1715389" y="2773934"/>
                    <a:pt x="1829054" y="2529332"/>
                    <a:pt x="1887601" y="2727706"/>
                  </a:cubicBezTo>
                  <a:cubicBezTo>
                    <a:pt x="1909826" y="2703703"/>
                    <a:pt x="1903476" y="2678176"/>
                    <a:pt x="1971040" y="2724404"/>
                  </a:cubicBezTo>
                  <a:cubicBezTo>
                    <a:pt x="2052701" y="2583688"/>
                    <a:pt x="2016760" y="2810129"/>
                    <a:pt x="2176018" y="2630678"/>
                  </a:cubicBezTo>
                  <a:cubicBezTo>
                    <a:pt x="2281428" y="2733167"/>
                    <a:pt x="2263521" y="2647188"/>
                    <a:pt x="2453259" y="2673985"/>
                  </a:cubicBezTo>
                  <a:cubicBezTo>
                    <a:pt x="2459355" y="2686939"/>
                    <a:pt x="2544191" y="2546985"/>
                    <a:pt x="2585339" y="2592324"/>
                  </a:cubicBezTo>
                  <a:cubicBezTo>
                    <a:pt x="2660904" y="2663444"/>
                    <a:pt x="2581275" y="2470658"/>
                    <a:pt x="2777236" y="2613660"/>
                  </a:cubicBezTo>
                  <a:cubicBezTo>
                    <a:pt x="2856357" y="2616581"/>
                    <a:pt x="2981960" y="2593467"/>
                    <a:pt x="3057525" y="2620899"/>
                  </a:cubicBezTo>
                  <a:cubicBezTo>
                    <a:pt x="3277616" y="2659380"/>
                    <a:pt x="3536569" y="2391029"/>
                    <a:pt x="3672840" y="2578862"/>
                  </a:cubicBezTo>
                  <a:cubicBezTo>
                    <a:pt x="3809365" y="2573147"/>
                    <a:pt x="3672205" y="2490851"/>
                    <a:pt x="3785362" y="2569845"/>
                  </a:cubicBezTo>
                  <a:cubicBezTo>
                    <a:pt x="3865626" y="2564257"/>
                    <a:pt x="3975608" y="2507615"/>
                    <a:pt x="4145153" y="2601214"/>
                  </a:cubicBezTo>
                  <a:cubicBezTo>
                    <a:pt x="4241927" y="2507869"/>
                    <a:pt x="4452366" y="2629281"/>
                    <a:pt x="4624832" y="2674366"/>
                  </a:cubicBezTo>
                  <a:cubicBezTo>
                    <a:pt x="4750181" y="2620645"/>
                    <a:pt x="4673600" y="2585085"/>
                    <a:pt x="4877816" y="2577719"/>
                  </a:cubicBezTo>
                  <a:cubicBezTo>
                    <a:pt x="4883023" y="2618486"/>
                    <a:pt x="5004689" y="2431542"/>
                    <a:pt x="5162931" y="2514219"/>
                  </a:cubicBezTo>
                  <a:cubicBezTo>
                    <a:pt x="5248656" y="2447417"/>
                    <a:pt x="5251831" y="2426970"/>
                    <a:pt x="5390515" y="2392426"/>
                  </a:cubicBezTo>
                  <a:cubicBezTo>
                    <a:pt x="5402072" y="2341118"/>
                    <a:pt x="5479669" y="2455545"/>
                    <a:pt x="5593080" y="2341880"/>
                  </a:cubicBezTo>
                  <a:cubicBezTo>
                    <a:pt x="5581904" y="2369820"/>
                    <a:pt x="5758180" y="2384171"/>
                    <a:pt x="5905373" y="2378456"/>
                  </a:cubicBezTo>
                  <a:cubicBezTo>
                    <a:pt x="5955411" y="2418461"/>
                    <a:pt x="6086856" y="2407412"/>
                    <a:pt x="6119114" y="2297303"/>
                  </a:cubicBezTo>
                  <a:cubicBezTo>
                    <a:pt x="6109589" y="2252853"/>
                    <a:pt x="6350000" y="2355596"/>
                    <a:pt x="6390005" y="2150237"/>
                  </a:cubicBezTo>
                  <a:cubicBezTo>
                    <a:pt x="6384163" y="1811147"/>
                    <a:pt x="6405753" y="1459103"/>
                    <a:pt x="6383782" y="1133348"/>
                  </a:cubicBezTo>
                  <a:cubicBezTo>
                    <a:pt x="6395339" y="1100455"/>
                    <a:pt x="6364605" y="1118235"/>
                    <a:pt x="6245479" y="1068197"/>
                  </a:cubicBezTo>
                  <a:cubicBezTo>
                    <a:pt x="6251321" y="1068832"/>
                    <a:pt x="6174232" y="1060323"/>
                    <a:pt x="6106287" y="963676"/>
                  </a:cubicBezTo>
                  <a:cubicBezTo>
                    <a:pt x="6012307" y="954786"/>
                    <a:pt x="5888482" y="920496"/>
                    <a:pt x="5804408" y="876808"/>
                  </a:cubicBezTo>
                  <a:cubicBezTo>
                    <a:pt x="5607558" y="804291"/>
                    <a:pt x="5257419" y="861187"/>
                    <a:pt x="4701794" y="757936"/>
                  </a:cubicBezTo>
                  <a:cubicBezTo>
                    <a:pt x="4592701" y="727964"/>
                    <a:pt x="4422267" y="698119"/>
                    <a:pt x="4269486" y="653923"/>
                  </a:cubicBezTo>
                  <a:cubicBezTo>
                    <a:pt x="4222242" y="682625"/>
                    <a:pt x="4173220" y="484505"/>
                    <a:pt x="3954272" y="549148"/>
                  </a:cubicBezTo>
                  <a:cubicBezTo>
                    <a:pt x="3830828" y="459486"/>
                    <a:pt x="3571367" y="428244"/>
                    <a:pt x="3450971" y="370078"/>
                  </a:cubicBezTo>
                  <a:cubicBezTo>
                    <a:pt x="3335782" y="428371"/>
                    <a:pt x="3171063" y="359791"/>
                    <a:pt x="3040507" y="358521"/>
                  </a:cubicBezTo>
                  <a:cubicBezTo>
                    <a:pt x="2812669" y="353568"/>
                    <a:pt x="3125470" y="279781"/>
                    <a:pt x="2464562" y="246634"/>
                  </a:cubicBezTo>
                  <a:cubicBezTo>
                    <a:pt x="2348738" y="296799"/>
                    <a:pt x="2241931" y="290068"/>
                    <a:pt x="2058289" y="251460"/>
                  </a:cubicBezTo>
                  <a:cubicBezTo>
                    <a:pt x="1915160" y="280035"/>
                    <a:pt x="1858645" y="297434"/>
                    <a:pt x="1742313" y="260604"/>
                  </a:cubicBezTo>
                  <a:cubicBezTo>
                    <a:pt x="1532763" y="206375"/>
                    <a:pt x="1324483" y="124968"/>
                    <a:pt x="988441" y="38989"/>
                  </a:cubicBezTo>
                  <a:cubicBezTo>
                    <a:pt x="965073" y="11176"/>
                    <a:pt x="990092" y="57404"/>
                    <a:pt x="741045" y="40259"/>
                  </a:cubicBezTo>
                  <a:cubicBezTo>
                    <a:pt x="725170" y="41783"/>
                    <a:pt x="696595" y="123444"/>
                    <a:pt x="602107" y="65024"/>
                  </a:cubicBezTo>
                  <a:cubicBezTo>
                    <a:pt x="557022" y="93726"/>
                    <a:pt x="335661" y="63373"/>
                    <a:pt x="244475" y="0"/>
                  </a:cubicBezTo>
                  <a:cubicBezTo>
                    <a:pt x="223012" y="2413"/>
                    <a:pt x="112776" y="50419"/>
                    <a:pt x="92329" y="7874"/>
                  </a:cubicBezTo>
                  <a:cubicBezTo>
                    <a:pt x="0" y="480187"/>
                    <a:pt x="116078" y="967359"/>
                    <a:pt x="53848" y="1457198"/>
                  </a:cubicBezTo>
                  <a:cubicBezTo>
                    <a:pt x="83312" y="1836928"/>
                    <a:pt x="61468" y="2161159"/>
                    <a:pt x="61214" y="2579370"/>
                  </a:cubicBezTo>
                  <a:close/>
                </a:path>
              </a:pathLst>
            </a:custGeom>
            <a:blipFill>
              <a:blip r:embed="rId6"/>
              <a:stretch>
                <a:fillRect t="-11155" b="-19587"/>
              </a:stretch>
            </a:blipFill>
          </p:spPr>
        </p:sp>
      </p:grpSp>
      <p:sp>
        <p:nvSpPr>
          <p:cNvPr id="18" name="TextBox 18"/>
          <p:cNvSpPr txBox="1"/>
          <p:nvPr/>
        </p:nvSpPr>
        <p:spPr>
          <a:xfrm>
            <a:off x="1273276" y="2480965"/>
            <a:ext cx="15776438" cy="3911327"/>
          </a:xfrm>
          <a:prstGeom prst="rect">
            <a:avLst/>
          </a:prstGeom>
        </p:spPr>
        <p:txBody>
          <a:bodyPr lIns="0" tIns="0" rIns="0" bIns="0" rtlCol="0" anchor="t">
            <a:spAutoFit/>
          </a:bodyPr>
          <a:lstStyle/>
          <a:p>
            <a:pPr algn="l">
              <a:lnSpc>
                <a:spcPts val="4899"/>
              </a:lnSpc>
            </a:pPr>
            <a:r>
              <a:rPr lang="en-US" sz="3499" dirty="0">
                <a:solidFill>
                  <a:srgbClr val="FFFFFF"/>
                </a:solidFill>
                <a:latin typeface="Open Sans"/>
                <a:ea typeface="Open Sans"/>
                <a:cs typeface="Open Sans"/>
                <a:sym typeface="Open Sans"/>
              </a:rPr>
              <a:t>У </a:t>
            </a:r>
            <a:r>
              <a:rPr lang="en-US" sz="3499" dirty="0" err="1">
                <a:solidFill>
                  <a:srgbClr val="FFFFFF"/>
                </a:solidFill>
                <a:latin typeface="Open Sans"/>
                <a:ea typeface="Open Sans"/>
                <a:cs typeface="Open Sans"/>
                <a:sym typeface="Open Sans"/>
              </a:rPr>
              <a:t>гімназії</a:t>
            </a:r>
            <a:r>
              <a:rPr lang="en-US" sz="3499" dirty="0">
                <a:solidFill>
                  <a:srgbClr val="FFFFFF"/>
                </a:solidFill>
                <a:latin typeface="Open Sans"/>
                <a:ea typeface="Open Sans"/>
                <a:cs typeface="Open Sans"/>
                <a:sym typeface="Open Sans"/>
              </a:rPr>
              <a:t> </a:t>
            </a:r>
            <a:r>
              <a:rPr lang="en-US" sz="3499" dirty="0" err="1">
                <a:solidFill>
                  <a:srgbClr val="FFFFFF"/>
                </a:solidFill>
                <a:latin typeface="Open Sans"/>
                <a:ea typeface="Open Sans"/>
                <a:cs typeface="Open Sans"/>
                <a:sym typeface="Open Sans"/>
              </a:rPr>
              <a:t>функціонує</a:t>
            </a:r>
            <a:r>
              <a:rPr lang="en-US" sz="3499" dirty="0">
                <a:solidFill>
                  <a:srgbClr val="FFFFFF"/>
                </a:solidFill>
                <a:latin typeface="Open Sans"/>
                <a:ea typeface="Open Sans"/>
                <a:cs typeface="Open Sans"/>
                <a:sym typeface="Open Sans"/>
              </a:rPr>
              <a:t> </a:t>
            </a:r>
            <a:r>
              <a:rPr lang="uk-UA" sz="3499" dirty="0" smtClean="0">
                <a:solidFill>
                  <a:srgbClr val="FFFFFF"/>
                </a:solidFill>
                <a:latin typeface="Open Sans"/>
                <a:ea typeface="Open Sans"/>
                <a:cs typeface="Open Sans"/>
                <a:sym typeface="Open Sans"/>
              </a:rPr>
              <a:t>10 </a:t>
            </a:r>
            <a:r>
              <a:rPr lang="en-US" sz="3499" dirty="0" err="1" smtClean="0">
                <a:solidFill>
                  <a:srgbClr val="FFFFFF"/>
                </a:solidFill>
                <a:latin typeface="Open Sans"/>
                <a:ea typeface="Open Sans"/>
                <a:cs typeface="Open Sans"/>
                <a:sym typeface="Open Sans"/>
              </a:rPr>
              <a:t>навчальних</a:t>
            </a:r>
            <a:r>
              <a:rPr lang="en-US" sz="3499" dirty="0" smtClean="0">
                <a:solidFill>
                  <a:srgbClr val="FFFFFF"/>
                </a:solidFill>
                <a:latin typeface="Open Sans"/>
                <a:ea typeface="Open Sans"/>
                <a:cs typeface="Open Sans"/>
                <a:sym typeface="Open Sans"/>
              </a:rPr>
              <a:t> </a:t>
            </a:r>
            <a:r>
              <a:rPr lang="en-US" sz="3499" dirty="0" err="1">
                <a:solidFill>
                  <a:srgbClr val="FFFFFF"/>
                </a:solidFill>
                <a:latin typeface="Open Sans"/>
                <a:ea typeface="Open Sans"/>
                <a:cs typeface="Open Sans"/>
                <a:sym typeface="Open Sans"/>
              </a:rPr>
              <a:t>кабінетів</a:t>
            </a:r>
            <a:r>
              <a:rPr lang="en-US" sz="3499" dirty="0">
                <a:solidFill>
                  <a:srgbClr val="FFFFFF"/>
                </a:solidFill>
                <a:latin typeface="Open Sans"/>
                <a:ea typeface="Open Sans"/>
                <a:cs typeface="Open Sans"/>
                <a:sym typeface="Open Sans"/>
              </a:rPr>
              <a:t>, є </a:t>
            </a:r>
            <a:r>
              <a:rPr lang="en-US" sz="3499" dirty="0" err="1" smtClean="0">
                <a:solidFill>
                  <a:srgbClr val="FFFFFF"/>
                </a:solidFill>
                <a:latin typeface="Open Sans"/>
                <a:ea typeface="Open Sans"/>
                <a:cs typeface="Open Sans"/>
                <a:sym typeface="Open Sans"/>
              </a:rPr>
              <a:t>спортзал</a:t>
            </a:r>
            <a:r>
              <a:rPr lang="en-US" sz="3499" dirty="0" smtClean="0">
                <a:solidFill>
                  <a:srgbClr val="FFFFFF"/>
                </a:solidFill>
                <a:latin typeface="Open Sans"/>
                <a:ea typeface="Open Sans"/>
                <a:cs typeface="Open Sans"/>
                <a:sym typeface="Open Sans"/>
              </a:rPr>
              <a:t>, </a:t>
            </a:r>
            <a:r>
              <a:rPr lang="en-US" sz="3499" dirty="0" err="1" smtClean="0">
                <a:solidFill>
                  <a:srgbClr val="FFFFFF"/>
                </a:solidFill>
                <a:latin typeface="Open Sans"/>
                <a:ea typeface="Open Sans"/>
                <a:cs typeface="Open Sans"/>
                <a:sym typeface="Open Sans"/>
              </a:rPr>
              <a:t>спортивн</a:t>
            </a:r>
            <a:r>
              <a:rPr lang="uk-UA" sz="3499" dirty="0" err="1" smtClean="0">
                <a:solidFill>
                  <a:srgbClr val="FFFFFF"/>
                </a:solidFill>
                <a:latin typeface="Open Sans"/>
                <a:ea typeface="Open Sans"/>
                <a:cs typeface="Open Sans"/>
                <a:sym typeface="Open Sans"/>
              </a:rPr>
              <a:t>ий</a:t>
            </a:r>
            <a:r>
              <a:rPr lang="en-US" sz="3499" dirty="0" smtClean="0">
                <a:solidFill>
                  <a:srgbClr val="FFFFFF"/>
                </a:solidFill>
                <a:latin typeface="Open Sans"/>
                <a:ea typeface="Open Sans"/>
                <a:cs typeface="Open Sans"/>
                <a:sym typeface="Open Sans"/>
              </a:rPr>
              <a:t> </a:t>
            </a:r>
            <a:r>
              <a:rPr lang="en-US" sz="3499" dirty="0" err="1" smtClean="0">
                <a:solidFill>
                  <a:srgbClr val="FFFFFF"/>
                </a:solidFill>
                <a:latin typeface="Open Sans"/>
                <a:ea typeface="Open Sans"/>
                <a:cs typeface="Open Sans"/>
                <a:sym typeface="Open Sans"/>
              </a:rPr>
              <a:t>майданчик</a:t>
            </a:r>
            <a:r>
              <a:rPr lang="en-US" sz="3499" dirty="0" smtClean="0">
                <a:solidFill>
                  <a:srgbClr val="FFFFFF"/>
                </a:solidFill>
                <a:latin typeface="Open Sans"/>
                <a:ea typeface="Open Sans"/>
                <a:cs typeface="Open Sans"/>
                <a:sym typeface="Open Sans"/>
              </a:rPr>
              <a:t>, </a:t>
            </a:r>
            <a:r>
              <a:rPr lang="uk-UA" sz="3499" dirty="0" smtClean="0">
                <a:solidFill>
                  <a:srgbClr val="FFFFFF"/>
                </a:solidFill>
                <a:latin typeface="Open Sans"/>
                <a:ea typeface="Open Sans"/>
                <a:cs typeface="Open Sans"/>
                <a:sym typeface="Open Sans"/>
              </a:rPr>
              <a:t>ігровий майданчик, </a:t>
            </a:r>
            <a:r>
              <a:rPr lang="en-US" sz="3499" dirty="0" err="1" smtClean="0">
                <a:solidFill>
                  <a:srgbClr val="FFFFFF"/>
                </a:solidFill>
                <a:latin typeface="Open Sans"/>
                <a:ea typeface="Open Sans"/>
                <a:cs typeface="Open Sans"/>
                <a:sym typeface="Open Sans"/>
              </a:rPr>
              <a:t>методичний</a:t>
            </a:r>
            <a:r>
              <a:rPr lang="en-US" sz="3499" dirty="0" smtClean="0">
                <a:solidFill>
                  <a:srgbClr val="FFFFFF"/>
                </a:solidFill>
                <a:latin typeface="Open Sans"/>
                <a:ea typeface="Open Sans"/>
                <a:cs typeface="Open Sans"/>
                <a:sym typeface="Open Sans"/>
              </a:rPr>
              <a:t> </a:t>
            </a:r>
            <a:r>
              <a:rPr lang="en-US" sz="3499" dirty="0" err="1" smtClean="0">
                <a:solidFill>
                  <a:srgbClr val="FFFFFF"/>
                </a:solidFill>
                <a:latin typeface="Open Sans"/>
                <a:ea typeface="Open Sans"/>
                <a:cs typeface="Open Sans"/>
                <a:sym typeface="Open Sans"/>
              </a:rPr>
              <a:t>кабінет</a:t>
            </a:r>
            <a:r>
              <a:rPr lang="uk-UA" sz="3499" dirty="0" smtClean="0">
                <a:solidFill>
                  <a:srgbClr val="FFFFFF"/>
                </a:solidFill>
                <a:latin typeface="Open Sans"/>
                <a:ea typeface="Open Sans"/>
                <a:cs typeface="Open Sans"/>
                <a:sym typeface="Open Sans"/>
              </a:rPr>
              <a:t> (учительська)</a:t>
            </a:r>
            <a:r>
              <a:rPr lang="en-US" sz="3499" dirty="0" smtClean="0">
                <a:solidFill>
                  <a:srgbClr val="FFFFFF"/>
                </a:solidFill>
                <a:latin typeface="Open Sans"/>
                <a:ea typeface="Open Sans"/>
                <a:cs typeface="Open Sans"/>
                <a:sym typeface="Open Sans"/>
              </a:rPr>
              <a:t>, </a:t>
            </a:r>
            <a:r>
              <a:rPr lang="en-US" sz="3499" dirty="0" err="1" smtClean="0">
                <a:solidFill>
                  <a:srgbClr val="FFFFFF"/>
                </a:solidFill>
                <a:latin typeface="Open Sans"/>
                <a:ea typeface="Open Sans"/>
                <a:cs typeface="Open Sans"/>
                <a:sym typeface="Open Sans"/>
              </a:rPr>
              <a:t>кабінет</a:t>
            </a:r>
            <a:r>
              <a:rPr lang="en-US" sz="3499" dirty="0" smtClean="0">
                <a:solidFill>
                  <a:srgbClr val="FFFFFF"/>
                </a:solidFill>
                <a:latin typeface="Open Sans"/>
                <a:ea typeface="Open Sans"/>
                <a:cs typeface="Open Sans"/>
                <a:sym typeface="Open Sans"/>
              </a:rPr>
              <a:t> </a:t>
            </a:r>
            <a:r>
              <a:rPr lang="en-US" sz="3499" dirty="0" err="1">
                <a:solidFill>
                  <a:srgbClr val="FFFFFF"/>
                </a:solidFill>
                <a:latin typeface="Open Sans"/>
                <a:ea typeface="Open Sans"/>
                <a:cs typeface="Open Sans"/>
                <a:sym typeface="Open Sans"/>
              </a:rPr>
              <a:t>медичної</a:t>
            </a:r>
            <a:r>
              <a:rPr lang="en-US" sz="3499" dirty="0">
                <a:solidFill>
                  <a:srgbClr val="FFFFFF"/>
                </a:solidFill>
                <a:latin typeface="Open Sans"/>
                <a:ea typeface="Open Sans"/>
                <a:cs typeface="Open Sans"/>
                <a:sym typeface="Open Sans"/>
              </a:rPr>
              <a:t> </a:t>
            </a:r>
            <a:r>
              <a:rPr lang="en-US" sz="3499" dirty="0" err="1">
                <a:solidFill>
                  <a:srgbClr val="FFFFFF"/>
                </a:solidFill>
                <a:latin typeface="Open Sans"/>
                <a:ea typeface="Open Sans"/>
                <a:cs typeface="Open Sans"/>
                <a:sym typeface="Open Sans"/>
              </a:rPr>
              <a:t>сестри</a:t>
            </a:r>
            <a:r>
              <a:rPr lang="en-US" sz="3499" dirty="0">
                <a:solidFill>
                  <a:srgbClr val="FFFFFF"/>
                </a:solidFill>
                <a:latin typeface="Open Sans"/>
                <a:ea typeface="Open Sans"/>
                <a:cs typeface="Open Sans"/>
                <a:sym typeface="Open Sans"/>
              </a:rPr>
              <a:t>, </a:t>
            </a:r>
            <a:r>
              <a:rPr lang="en-US" sz="3499" dirty="0" err="1" smtClean="0">
                <a:solidFill>
                  <a:srgbClr val="FFFFFF"/>
                </a:solidFill>
                <a:latin typeface="Open Sans"/>
                <a:ea typeface="Open Sans"/>
                <a:cs typeface="Open Sans"/>
                <a:sym typeface="Open Sans"/>
              </a:rPr>
              <a:t>бібліотека</a:t>
            </a:r>
            <a:r>
              <a:rPr lang="uk-UA" sz="3499" dirty="0" smtClean="0">
                <a:solidFill>
                  <a:srgbClr val="FFFFFF"/>
                </a:solidFill>
                <a:latin typeface="Open Sans"/>
                <a:ea typeface="Open Sans"/>
                <a:cs typeface="Open Sans"/>
                <a:sym typeface="Open Sans"/>
              </a:rPr>
              <a:t>, кабінет директора, кабінет педагога – організатора, їдальня, технічні приміщення.</a:t>
            </a:r>
            <a:endParaRPr lang="en-US" sz="3499" dirty="0">
              <a:solidFill>
                <a:srgbClr val="FFFFFF"/>
              </a:solidFill>
              <a:latin typeface="Open Sans"/>
              <a:ea typeface="Open Sans"/>
              <a:cs typeface="Open Sans"/>
              <a:sym typeface="Open Sans"/>
            </a:endParaRPr>
          </a:p>
          <a:p>
            <a:pPr algn="l">
              <a:lnSpc>
                <a:spcPts val="4899"/>
              </a:lnSpc>
              <a:spcBef>
                <a:spcPct val="0"/>
              </a:spcBef>
            </a:pPr>
            <a:r>
              <a:rPr lang="en-US" sz="3499" dirty="0">
                <a:solidFill>
                  <a:srgbClr val="FFFFFF"/>
                </a:solidFill>
                <a:latin typeface="Open Sans"/>
                <a:ea typeface="Open Sans"/>
                <a:cs typeface="Open Sans"/>
                <a:sym typeface="Open Sans"/>
              </a:rPr>
              <a:t>У </a:t>
            </a:r>
            <a:r>
              <a:rPr lang="en-US" sz="3499" dirty="0" err="1">
                <a:solidFill>
                  <a:srgbClr val="FFFFFF"/>
                </a:solidFill>
                <a:latin typeface="Open Sans"/>
                <a:ea typeface="Open Sans"/>
                <a:cs typeface="Open Sans"/>
                <a:sym typeface="Open Sans"/>
              </a:rPr>
              <a:t>гімназії</a:t>
            </a:r>
            <a:r>
              <a:rPr lang="en-US" sz="3499" dirty="0">
                <a:solidFill>
                  <a:srgbClr val="FFFFFF"/>
                </a:solidFill>
                <a:latin typeface="Open Sans"/>
                <a:ea typeface="Open Sans"/>
                <a:cs typeface="Open Sans"/>
                <a:sym typeface="Open Sans"/>
              </a:rPr>
              <a:t> </a:t>
            </a:r>
            <a:r>
              <a:rPr lang="uk-UA" sz="3499" dirty="0" smtClean="0">
                <a:solidFill>
                  <a:srgbClr val="FFFFFF"/>
                </a:solidFill>
                <a:latin typeface="Open Sans"/>
                <a:ea typeface="Open Sans"/>
                <a:cs typeface="Open Sans"/>
                <a:sym typeface="Open Sans"/>
              </a:rPr>
              <a:t>функціонує</a:t>
            </a:r>
            <a:r>
              <a:rPr lang="en-US" sz="3499" dirty="0" smtClean="0">
                <a:solidFill>
                  <a:srgbClr val="FFFFFF"/>
                </a:solidFill>
                <a:latin typeface="Open Sans"/>
                <a:ea typeface="Open Sans"/>
                <a:cs typeface="Open Sans"/>
                <a:sym typeface="Open Sans"/>
              </a:rPr>
              <a:t> </a:t>
            </a:r>
            <a:r>
              <a:rPr lang="uk-UA" sz="3499" dirty="0" smtClean="0">
                <a:solidFill>
                  <a:srgbClr val="FFFFFF"/>
                </a:solidFill>
                <a:latin typeface="Open Sans"/>
                <a:ea typeface="Open Sans"/>
                <a:cs typeface="Open Sans"/>
                <a:sym typeface="Open Sans"/>
              </a:rPr>
              <a:t>безпровідна</a:t>
            </a:r>
            <a:r>
              <a:rPr lang="en-US" sz="3499" dirty="0" smtClean="0">
                <a:solidFill>
                  <a:srgbClr val="FFFFFF"/>
                </a:solidFill>
                <a:latin typeface="Open Sans"/>
                <a:ea typeface="Open Sans"/>
                <a:cs typeface="Open Sans"/>
                <a:sym typeface="Open Sans"/>
              </a:rPr>
              <a:t> </a:t>
            </a:r>
            <a:r>
              <a:rPr lang="en-US" sz="3499" dirty="0" err="1">
                <a:solidFill>
                  <a:srgbClr val="FFFFFF"/>
                </a:solidFill>
                <a:latin typeface="Open Sans"/>
                <a:ea typeface="Open Sans"/>
                <a:cs typeface="Open Sans"/>
                <a:sym typeface="Open Sans"/>
              </a:rPr>
              <a:t>мережа</a:t>
            </a:r>
            <a:r>
              <a:rPr lang="en-US" sz="3499" dirty="0">
                <a:solidFill>
                  <a:srgbClr val="FFFFFF"/>
                </a:solidFill>
                <a:latin typeface="Open Sans"/>
                <a:ea typeface="Open Sans"/>
                <a:cs typeface="Open Sans"/>
                <a:sym typeface="Open Sans"/>
              </a:rPr>
              <a:t> INTERNET.</a:t>
            </a:r>
          </a:p>
          <a:p>
            <a:pPr algn="l">
              <a:lnSpc>
                <a:spcPts val="6019"/>
              </a:lnSpc>
              <a:spcBef>
                <a:spcPct val="0"/>
              </a:spcBef>
            </a:pPr>
            <a:endParaRPr lang="en-US" sz="3499" dirty="0">
              <a:solidFill>
                <a:srgbClr val="FFFFFF"/>
              </a:solidFill>
              <a:latin typeface="Open Sans"/>
              <a:ea typeface="Open Sans"/>
              <a:cs typeface="Open Sans"/>
              <a:sym typeface="Open Sans"/>
            </a:endParaRPr>
          </a:p>
        </p:txBody>
      </p:sp>
      <p:sp>
        <p:nvSpPr>
          <p:cNvPr id="19" name="Freeform 19"/>
          <p:cNvSpPr/>
          <p:nvPr/>
        </p:nvSpPr>
        <p:spPr>
          <a:xfrm>
            <a:off x="0" y="5058772"/>
            <a:ext cx="3714730" cy="1137011"/>
          </a:xfrm>
          <a:custGeom>
            <a:avLst/>
            <a:gdLst/>
            <a:ahLst/>
            <a:cxnLst/>
            <a:rect l="l" t="t" r="r" b="b"/>
            <a:pathLst>
              <a:path w="3714730" h="1137011">
                <a:moveTo>
                  <a:pt x="0" y="0"/>
                </a:moveTo>
                <a:lnTo>
                  <a:pt x="3714730" y="0"/>
                </a:lnTo>
                <a:lnTo>
                  <a:pt x="3714730" y="1137012"/>
                </a:lnTo>
                <a:lnTo>
                  <a:pt x="0" y="11370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20"/>
          <p:cNvSpPr/>
          <p:nvPr/>
        </p:nvSpPr>
        <p:spPr>
          <a:xfrm>
            <a:off x="3630549" y="969811"/>
            <a:ext cx="967316" cy="1059808"/>
          </a:xfrm>
          <a:custGeom>
            <a:avLst/>
            <a:gdLst/>
            <a:ahLst/>
            <a:cxnLst/>
            <a:rect l="l" t="t" r="r" b="b"/>
            <a:pathLst>
              <a:path w="967316" h="1059808">
                <a:moveTo>
                  <a:pt x="0" y="0"/>
                </a:moveTo>
                <a:lnTo>
                  <a:pt x="967316" y="0"/>
                </a:lnTo>
                <a:lnTo>
                  <a:pt x="967316" y="1059808"/>
                </a:lnTo>
                <a:lnTo>
                  <a:pt x="0" y="10598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TextBox 21"/>
          <p:cNvSpPr txBox="1"/>
          <p:nvPr/>
        </p:nvSpPr>
        <p:spPr>
          <a:xfrm>
            <a:off x="4919549" y="1176642"/>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31549"/>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37655" y="320906"/>
            <a:ext cx="957639" cy="621287"/>
          </a:xfrm>
          <a:custGeom>
            <a:avLst/>
            <a:gdLst/>
            <a:ahLst/>
            <a:cxnLst/>
            <a:rect l="l" t="t" r="r" b="b"/>
            <a:pathLst>
              <a:path w="957639" h="621287">
                <a:moveTo>
                  <a:pt x="0" y="0"/>
                </a:moveTo>
                <a:lnTo>
                  <a:pt x="957639" y="0"/>
                </a:lnTo>
                <a:lnTo>
                  <a:pt x="957639" y="621287"/>
                </a:lnTo>
                <a:lnTo>
                  <a:pt x="0" y="621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1674585" y="2382466"/>
            <a:ext cx="6410262" cy="4895838"/>
          </a:xfrm>
          <a:custGeom>
            <a:avLst/>
            <a:gdLst/>
            <a:ahLst/>
            <a:cxnLst/>
            <a:rect l="l" t="t" r="r" b="b"/>
            <a:pathLst>
              <a:path w="6410262" h="4895838">
                <a:moveTo>
                  <a:pt x="0" y="0"/>
                </a:moveTo>
                <a:lnTo>
                  <a:pt x="6410263" y="0"/>
                </a:lnTo>
                <a:lnTo>
                  <a:pt x="6410263" y="4895837"/>
                </a:lnTo>
                <a:lnTo>
                  <a:pt x="0" y="4895837"/>
                </a:lnTo>
                <a:lnTo>
                  <a:pt x="0" y="0"/>
                </a:lnTo>
                <a:close/>
              </a:path>
            </a:pathLst>
          </a:custGeom>
          <a:blipFill>
            <a:blip r:embed="rId6"/>
            <a:stretch>
              <a:fillRect/>
            </a:stretch>
          </a:blipFill>
        </p:spPr>
      </p:sp>
      <p:sp>
        <p:nvSpPr>
          <p:cNvPr id="14" name="Freeform 14"/>
          <p:cNvSpPr/>
          <p:nvPr/>
        </p:nvSpPr>
        <p:spPr>
          <a:xfrm>
            <a:off x="0" y="8099293"/>
            <a:ext cx="3165647" cy="968947"/>
          </a:xfrm>
          <a:custGeom>
            <a:avLst/>
            <a:gdLst/>
            <a:ahLst/>
            <a:cxnLst/>
            <a:rect l="l" t="t" r="r" b="b"/>
            <a:pathLst>
              <a:path w="3165647" h="968947">
                <a:moveTo>
                  <a:pt x="0" y="0"/>
                </a:moveTo>
                <a:lnTo>
                  <a:pt x="3165647" y="0"/>
                </a:lnTo>
                <a:lnTo>
                  <a:pt x="3165647" y="968947"/>
                </a:lnTo>
                <a:lnTo>
                  <a:pt x="0" y="968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5"/>
          <p:cNvSpPr/>
          <p:nvPr/>
        </p:nvSpPr>
        <p:spPr>
          <a:xfrm>
            <a:off x="12706096" y="789793"/>
            <a:ext cx="1128566" cy="1236476"/>
          </a:xfrm>
          <a:custGeom>
            <a:avLst/>
            <a:gdLst/>
            <a:ahLst/>
            <a:cxnLst/>
            <a:rect l="l" t="t" r="r" b="b"/>
            <a:pathLst>
              <a:path w="1128566" h="1236476">
                <a:moveTo>
                  <a:pt x="0" y="0"/>
                </a:moveTo>
                <a:lnTo>
                  <a:pt x="1128565" y="0"/>
                </a:lnTo>
                <a:lnTo>
                  <a:pt x="1128565" y="1236476"/>
                </a:lnTo>
                <a:lnTo>
                  <a:pt x="0" y="12364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6" name="Freeform 16"/>
          <p:cNvSpPr/>
          <p:nvPr/>
        </p:nvSpPr>
        <p:spPr>
          <a:xfrm>
            <a:off x="1870588" y="2455345"/>
            <a:ext cx="6018256" cy="3174887"/>
          </a:xfrm>
          <a:custGeom>
            <a:avLst/>
            <a:gdLst/>
            <a:ahLst/>
            <a:cxnLst/>
            <a:rect l="l" t="t" r="r" b="b"/>
            <a:pathLst>
              <a:path w="6018256" h="3174887">
                <a:moveTo>
                  <a:pt x="0" y="0"/>
                </a:moveTo>
                <a:lnTo>
                  <a:pt x="6018257" y="0"/>
                </a:lnTo>
                <a:lnTo>
                  <a:pt x="6018257" y="3174887"/>
                </a:lnTo>
                <a:lnTo>
                  <a:pt x="0" y="3174887"/>
                </a:lnTo>
                <a:lnTo>
                  <a:pt x="0" y="0"/>
                </a:lnTo>
                <a:close/>
              </a:path>
            </a:pathLst>
          </a:custGeom>
          <a:blipFill>
            <a:blip r:embed="rId11"/>
            <a:stretch>
              <a:fillRect t="-3194" b="-3194"/>
            </a:stretch>
          </a:blipFill>
        </p:spPr>
      </p:sp>
      <p:sp>
        <p:nvSpPr>
          <p:cNvPr id="17" name="TextBox 17"/>
          <p:cNvSpPr txBox="1"/>
          <p:nvPr/>
        </p:nvSpPr>
        <p:spPr>
          <a:xfrm>
            <a:off x="8378729" y="2436295"/>
            <a:ext cx="8654733" cy="3522345"/>
          </a:xfrm>
          <a:prstGeom prst="rect">
            <a:avLst/>
          </a:prstGeom>
        </p:spPr>
        <p:txBody>
          <a:bodyPr lIns="0" tIns="0" rIns="0" bIns="0" rtlCol="0" anchor="t">
            <a:spAutoFit/>
          </a:bodyPr>
          <a:lstStyle/>
          <a:p>
            <a:pPr algn="l">
              <a:lnSpc>
                <a:spcPts val="4875"/>
              </a:lnSpc>
            </a:pPr>
            <a:r>
              <a:rPr lang="en-US" sz="3900">
                <a:solidFill>
                  <a:srgbClr val="FFFFFF"/>
                </a:solidFill>
                <a:latin typeface="Finger Paint"/>
                <a:ea typeface="Finger Paint"/>
                <a:cs typeface="Finger Paint"/>
                <a:sym typeface="Finger Paint"/>
              </a:rPr>
              <a:t>Було проведено SWOT-аналіз для виявлення сильних та слабких сторін та визначено першочергові завдання, які вдалося реалізувати протягом 2024-2025 н. р., а саме:</a:t>
            </a:r>
          </a:p>
          <a:p>
            <a:pPr algn="l">
              <a:lnSpc>
                <a:spcPts val="3375"/>
              </a:lnSpc>
            </a:pPr>
            <a:endParaRPr lang="en-US" sz="3900">
              <a:solidFill>
                <a:srgbClr val="FFFFFF"/>
              </a:solidFill>
              <a:latin typeface="Finger Paint"/>
              <a:ea typeface="Finger Paint"/>
              <a:cs typeface="Finger Paint"/>
              <a:sym typeface="Finger Paint"/>
            </a:endParaRPr>
          </a:p>
        </p:txBody>
      </p:sp>
      <p:sp>
        <p:nvSpPr>
          <p:cNvPr id="18" name="TextBox 18"/>
          <p:cNvSpPr txBox="1"/>
          <p:nvPr/>
        </p:nvSpPr>
        <p:spPr>
          <a:xfrm>
            <a:off x="4708013" y="923143"/>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31549"/>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37655" y="320906"/>
            <a:ext cx="957639" cy="621287"/>
          </a:xfrm>
          <a:custGeom>
            <a:avLst/>
            <a:gdLst/>
            <a:ahLst/>
            <a:cxnLst/>
            <a:rect l="l" t="t" r="r" b="b"/>
            <a:pathLst>
              <a:path w="957639" h="621287">
                <a:moveTo>
                  <a:pt x="0" y="0"/>
                </a:moveTo>
                <a:lnTo>
                  <a:pt x="957639" y="0"/>
                </a:lnTo>
                <a:lnTo>
                  <a:pt x="957639" y="621287"/>
                </a:lnTo>
                <a:lnTo>
                  <a:pt x="0" y="621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382098" y="8595149"/>
            <a:ext cx="3165647" cy="968947"/>
          </a:xfrm>
          <a:custGeom>
            <a:avLst/>
            <a:gdLst/>
            <a:ahLst/>
            <a:cxnLst/>
            <a:rect l="l" t="t" r="r" b="b"/>
            <a:pathLst>
              <a:path w="3165647" h="968947">
                <a:moveTo>
                  <a:pt x="0" y="0"/>
                </a:moveTo>
                <a:lnTo>
                  <a:pt x="3165646" y="0"/>
                </a:lnTo>
                <a:lnTo>
                  <a:pt x="3165646" y="968947"/>
                </a:lnTo>
                <a:lnTo>
                  <a:pt x="0" y="9689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2706096" y="789793"/>
            <a:ext cx="1128566" cy="1236476"/>
          </a:xfrm>
          <a:custGeom>
            <a:avLst/>
            <a:gdLst/>
            <a:ahLst/>
            <a:cxnLst/>
            <a:rect l="l" t="t" r="r" b="b"/>
            <a:pathLst>
              <a:path w="1128566" h="1236476">
                <a:moveTo>
                  <a:pt x="0" y="0"/>
                </a:moveTo>
                <a:lnTo>
                  <a:pt x="1128565" y="0"/>
                </a:lnTo>
                <a:lnTo>
                  <a:pt x="1128565" y="1236476"/>
                </a:lnTo>
                <a:lnTo>
                  <a:pt x="0" y="12364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5" name="Group 15"/>
          <p:cNvGrpSpPr/>
          <p:nvPr/>
        </p:nvGrpSpPr>
        <p:grpSpPr>
          <a:xfrm>
            <a:off x="1517851" y="2026269"/>
            <a:ext cx="3995225" cy="3995225"/>
            <a:chOff x="0" y="0"/>
            <a:chExt cx="6350000" cy="6350000"/>
          </a:xfrm>
        </p:grpSpPr>
        <p:sp>
          <p:nvSpPr>
            <p:cNvPr id="16" name="Freeform 16"/>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17" name="TextBox 17"/>
          <p:cNvSpPr txBox="1"/>
          <p:nvPr/>
        </p:nvSpPr>
        <p:spPr>
          <a:xfrm>
            <a:off x="6602735" y="2603241"/>
            <a:ext cx="10322926" cy="2180084"/>
          </a:xfrm>
          <a:prstGeom prst="rect">
            <a:avLst/>
          </a:prstGeom>
        </p:spPr>
        <p:txBody>
          <a:bodyPr lIns="0" tIns="0" rIns="0" bIns="0" rtlCol="0" anchor="t">
            <a:spAutoFit/>
          </a:bodyPr>
          <a:lstStyle/>
          <a:p>
            <a:pPr algn="l">
              <a:lnSpc>
                <a:spcPts val="3375"/>
              </a:lnSpc>
            </a:pPr>
            <a:r>
              <a:rPr lang="en-US" sz="2700" dirty="0" err="1">
                <a:solidFill>
                  <a:srgbClr val="FFFFFF"/>
                </a:solidFill>
                <a:latin typeface="Finger Paint"/>
                <a:ea typeface="Finger Paint"/>
                <a:cs typeface="Finger Paint"/>
                <a:sym typeface="Finger Paint"/>
              </a:rPr>
              <a:t>облаштовано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відповідно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нормативів</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найпростіше</a:t>
            </a:r>
            <a:r>
              <a:rPr lang="en-US" sz="2700" dirty="0">
                <a:solidFill>
                  <a:srgbClr val="FFFFFF"/>
                </a:solidFill>
                <a:latin typeface="Finger Paint"/>
                <a:ea typeface="Finger Paint"/>
                <a:cs typeface="Finger Paint"/>
                <a:sym typeface="Finger Paint"/>
              </a:rPr>
              <a:t> </a:t>
            </a:r>
            <a:r>
              <a:rPr lang="en-US" sz="2700" dirty="0" err="1" smtClean="0">
                <a:solidFill>
                  <a:srgbClr val="FFFFFF"/>
                </a:solidFill>
                <a:latin typeface="Finger Paint"/>
                <a:ea typeface="Finger Paint"/>
                <a:cs typeface="Finger Paint"/>
                <a:sym typeface="Finger Paint"/>
              </a:rPr>
              <a:t>укриття</a:t>
            </a:r>
            <a:r>
              <a:rPr lang="uk-UA" sz="2700" dirty="0">
                <a:solidFill>
                  <a:srgbClr val="FFFFFF"/>
                </a:solidFill>
                <a:latin typeface="Finger Paint"/>
                <a:ea typeface="Finger Paint"/>
                <a:cs typeface="Finger Paint"/>
                <a:sym typeface="Finger Paint"/>
              </a:rPr>
              <a:t> </a:t>
            </a:r>
            <a:r>
              <a:rPr lang="uk-UA" sz="2700" dirty="0" smtClean="0">
                <a:solidFill>
                  <a:srgbClr val="FFFFFF"/>
                </a:solidFill>
                <a:latin typeface="Finger Paint"/>
                <a:ea typeface="Finger Paint"/>
                <a:cs typeface="Finger Paint"/>
                <a:sym typeface="Finger Paint"/>
              </a:rPr>
              <a:t>та орендовано укриття поблизу гімназії,</a:t>
            </a:r>
            <a:r>
              <a:rPr lang="en-US" sz="2700" dirty="0" smtClean="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що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дало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можливість</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забезпечити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очну</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форму</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навчання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одночасно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для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всіх</a:t>
            </a:r>
            <a:r>
              <a:rPr lang="en-US" sz="2700" dirty="0">
                <a:solidFill>
                  <a:srgbClr val="FFFFFF"/>
                </a:solidFill>
                <a:latin typeface="Finger Paint"/>
                <a:ea typeface="Finger Paint"/>
                <a:cs typeface="Finger Paint"/>
                <a:sym typeface="Finger Paint"/>
              </a:rPr>
              <a:t> </a:t>
            </a:r>
            <a:r>
              <a:rPr lang="uk-UA" sz="2700" dirty="0" smtClean="0">
                <a:solidFill>
                  <a:srgbClr val="FFFFFF"/>
                </a:solidFill>
                <a:latin typeface="Finger Paint"/>
                <a:ea typeface="Finger Paint"/>
                <a:cs typeface="Finger Paint"/>
                <a:sym typeface="Finger Paint"/>
              </a:rPr>
              <a:t>здобувачів освіти</a:t>
            </a:r>
            <a:r>
              <a:rPr lang="en-US" sz="2700" dirty="0" smtClean="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гімназії</a:t>
            </a:r>
            <a:r>
              <a:rPr lang="en-US" sz="2700" dirty="0">
                <a:solidFill>
                  <a:srgbClr val="FFFFFF"/>
                </a:solidFill>
                <a:latin typeface="Finger Paint"/>
                <a:ea typeface="Finger Paint"/>
                <a:cs typeface="Finger Paint"/>
                <a:sym typeface="Finger Paint"/>
              </a:rPr>
              <a:t> і </a:t>
            </a:r>
            <a:r>
              <a:rPr lang="en-US" sz="2700" dirty="0" err="1">
                <a:solidFill>
                  <a:srgbClr val="FFFFFF"/>
                </a:solidFill>
                <a:latin typeface="Finger Paint"/>
                <a:ea typeface="Finger Paint"/>
                <a:cs typeface="Finger Paint"/>
                <a:sym typeface="Finger Paint"/>
              </a:rPr>
              <a:t>для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вихованців</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дошкільного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підрозділу</a:t>
            </a:r>
            <a:r>
              <a:rPr lang="en-US" sz="2700" dirty="0">
                <a:solidFill>
                  <a:srgbClr val="FFFFFF"/>
                </a:solidFill>
                <a:latin typeface="Finger Paint"/>
                <a:ea typeface="Finger Paint"/>
                <a:cs typeface="Finger Paint"/>
                <a:sym typeface="Finger Paint"/>
              </a:rPr>
              <a:t>;</a:t>
            </a:r>
          </a:p>
        </p:txBody>
      </p:sp>
      <p:sp>
        <p:nvSpPr>
          <p:cNvPr id="18" name="TextBox 18"/>
          <p:cNvSpPr txBox="1"/>
          <p:nvPr/>
        </p:nvSpPr>
        <p:spPr>
          <a:xfrm>
            <a:off x="4708013" y="923143"/>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grpSp>
        <p:nvGrpSpPr>
          <p:cNvPr id="19" name="Group 19"/>
          <p:cNvGrpSpPr/>
          <p:nvPr/>
        </p:nvGrpSpPr>
        <p:grpSpPr>
          <a:xfrm>
            <a:off x="13270378" y="5263075"/>
            <a:ext cx="3995225" cy="3995225"/>
            <a:chOff x="0" y="0"/>
            <a:chExt cx="6350000" cy="6350000"/>
          </a:xfrm>
        </p:grpSpPr>
        <p:sp>
          <p:nvSpPr>
            <p:cNvPr id="20" name="Freeform 20"/>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21" name="TextBox 21"/>
          <p:cNvSpPr txBox="1"/>
          <p:nvPr/>
        </p:nvSpPr>
        <p:spPr>
          <a:xfrm>
            <a:off x="2632224" y="6602519"/>
            <a:ext cx="10322926" cy="1308050"/>
          </a:xfrm>
          <a:prstGeom prst="rect">
            <a:avLst/>
          </a:prstGeom>
        </p:spPr>
        <p:txBody>
          <a:bodyPr lIns="0" tIns="0" rIns="0" bIns="0" rtlCol="0" anchor="t">
            <a:spAutoFit/>
          </a:bodyPr>
          <a:lstStyle/>
          <a:p>
            <a:pPr algn="l">
              <a:lnSpc>
                <a:spcPts val="3375"/>
              </a:lnSpc>
            </a:pPr>
            <a:r>
              <a:rPr lang="en-US" sz="2700" dirty="0">
                <a:solidFill>
                  <a:srgbClr val="FFFFFF"/>
                </a:solidFill>
                <a:latin typeface="Finger Paint"/>
                <a:ea typeface="Finger Paint"/>
                <a:cs typeface="Finger Paint"/>
                <a:sym typeface="Finger Paint"/>
              </a:rPr>
              <a:t>в </a:t>
            </a:r>
            <a:r>
              <a:rPr lang="en-US" sz="2700" dirty="0" err="1">
                <a:solidFill>
                  <a:srgbClr val="FFFFFF"/>
                </a:solidFill>
                <a:latin typeface="Finger Paint"/>
                <a:ea typeface="Finger Paint"/>
                <a:cs typeface="Finger Paint"/>
                <a:sym typeface="Finger Paint"/>
              </a:rPr>
              <a:t>укритті</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облаштовано</a:t>
            </a:r>
            <a:r>
              <a:rPr lang="en-US" sz="2700" dirty="0">
                <a:solidFill>
                  <a:srgbClr val="FFFFFF"/>
                </a:solidFill>
                <a:latin typeface="Finger Paint"/>
                <a:ea typeface="Finger Paint"/>
                <a:cs typeface="Finger Paint"/>
                <a:sym typeface="Finger Paint"/>
              </a:rPr>
              <a:t> </a:t>
            </a:r>
            <a:r>
              <a:rPr lang="uk-UA" sz="2700" dirty="0" err="1" smtClean="0">
                <a:solidFill>
                  <a:srgbClr val="FFFFFF"/>
                </a:solidFill>
                <a:latin typeface="Finger Paint"/>
                <a:ea typeface="Finger Paint"/>
                <a:cs typeface="Finger Paint"/>
                <a:sym typeface="Finger Paint"/>
              </a:rPr>
              <a:t>біотуалет</a:t>
            </a:r>
            <a:r>
              <a:rPr lang="en-US" sz="2700" dirty="0" smtClean="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встановлено</a:t>
            </a:r>
            <a:r>
              <a:rPr lang="en-US" sz="2700" dirty="0">
                <a:solidFill>
                  <a:srgbClr val="FFFFFF"/>
                </a:solidFill>
                <a:latin typeface="Finger Paint"/>
                <a:ea typeface="Finger Paint"/>
                <a:cs typeface="Finger Paint"/>
                <a:sym typeface="Finger Paint"/>
              </a:rPr>
              <a:t> </a:t>
            </a:r>
            <a:r>
              <a:rPr lang="uk-UA" sz="2700" dirty="0" smtClean="0">
                <a:solidFill>
                  <a:srgbClr val="FFFFFF"/>
                </a:solidFill>
                <a:latin typeface="Finger Paint"/>
                <a:ea typeface="Finger Paint"/>
                <a:cs typeface="Finger Paint"/>
                <a:sym typeface="Finger Paint"/>
              </a:rPr>
              <a:t>декілька парт</a:t>
            </a:r>
            <a:r>
              <a:rPr lang="en-US" sz="2700" dirty="0" smtClean="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створено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умови</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для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використання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мультимедійного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обладнання</a:t>
            </a:r>
            <a:r>
              <a:rPr lang="en-US" sz="2700" dirty="0" smtClean="0">
                <a:solidFill>
                  <a:srgbClr val="FFFFFF"/>
                </a:solidFill>
                <a:latin typeface="Finger Paint"/>
                <a:ea typeface="Finger Paint"/>
                <a:cs typeface="Finger Paint"/>
                <a:sym typeface="Finger Paint"/>
              </a:rPr>
              <a:t>;</a:t>
            </a:r>
            <a:r>
              <a:rPr lang="uk-UA" sz="2700" dirty="0" smtClean="0">
                <a:solidFill>
                  <a:srgbClr val="FFFFFF"/>
                </a:solidFill>
                <a:latin typeface="Finger Paint"/>
                <a:ea typeface="Finger Paint"/>
                <a:cs typeface="Finger Paint"/>
                <a:sym typeface="Finger Paint"/>
              </a:rPr>
              <a:t> проведено мережу </a:t>
            </a:r>
            <a:r>
              <a:rPr lang="en-US" sz="2700" dirty="0" smtClean="0">
                <a:solidFill>
                  <a:srgbClr val="FFFFFF"/>
                </a:solidFill>
                <a:latin typeface="Finger Paint"/>
                <a:ea typeface="Finger Paint"/>
                <a:cs typeface="Finger Paint"/>
                <a:sym typeface="Finger Paint"/>
              </a:rPr>
              <a:t>INTERNET.</a:t>
            </a:r>
            <a:endParaRPr lang="en-US" sz="2700" dirty="0">
              <a:solidFill>
                <a:srgbClr val="FFFFFF"/>
              </a:solidFill>
              <a:latin typeface="Finger Paint"/>
              <a:ea typeface="Finger Paint"/>
              <a:cs typeface="Finger Paint"/>
              <a:sym typeface="Finger Pain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31549"/>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37655" y="320906"/>
            <a:ext cx="957639" cy="621287"/>
          </a:xfrm>
          <a:custGeom>
            <a:avLst/>
            <a:gdLst/>
            <a:ahLst/>
            <a:cxnLst/>
            <a:rect l="l" t="t" r="r" b="b"/>
            <a:pathLst>
              <a:path w="957639" h="621287">
                <a:moveTo>
                  <a:pt x="0" y="0"/>
                </a:moveTo>
                <a:lnTo>
                  <a:pt x="957639" y="0"/>
                </a:lnTo>
                <a:lnTo>
                  <a:pt x="957639" y="621287"/>
                </a:lnTo>
                <a:lnTo>
                  <a:pt x="0" y="621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382098" y="8595149"/>
            <a:ext cx="3165647" cy="968947"/>
          </a:xfrm>
          <a:custGeom>
            <a:avLst/>
            <a:gdLst/>
            <a:ahLst/>
            <a:cxnLst/>
            <a:rect l="l" t="t" r="r" b="b"/>
            <a:pathLst>
              <a:path w="3165647" h="968947">
                <a:moveTo>
                  <a:pt x="0" y="0"/>
                </a:moveTo>
                <a:lnTo>
                  <a:pt x="3165646" y="0"/>
                </a:lnTo>
                <a:lnTo>
                  <a:pt x="3165646" y="968947"/>
                </a:lnTo>
                <a:lnTo>
                  <a:pt x="0" y="9689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2706096" y="789793"/>
            <a:ext cx="1128566" cy="1236476"/>
          </a:xfrm>
          <a:custGeom>
            <a:avLst/>
            <a:gdLst/>
            <a:ahLst/>
            <a:cxnLst/>
            <a:rect l="l" t="t" r="r" b="b"/>
            <a:pathLst>
              <a:path w="1128566" h="1236476">
                <a:moveTo>
                  <a:pt x="0" y="0"/>
                </a:moveTo>
                <a:lnTo>
                  <a:pt x="1128565" y="0"/>
                </a:lnTo>
                <a:lnTo>
                  <a:pt x="1128565" y="1236476"/>
                </a:lnTo>
                <a:lnTo>
                  <a:pt x="0" y="12364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5" name="Group 15"/>
          <p:cNvGrpSpPr/>
          <p:nvPr/>
        </p:nvGrpSpPr>
        <p:grpSpPr>
          <a:xfrm>
            <a:off x="1517851" y="2026269"/>
            <a:ext cx="3995225" cy="3995225"/>
            <a:chOff x="0" y="0"/>
            <a:chExt cx="6350000" cy="6350000"/>
          </a:xfrm>
        </p:grpSpPr>
        <p:sp>
          <p:nvSpPr>
            <p:cNvPr id="16" name="Freeform 16"/>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17" name="TextBox 17"/>
          <p:cNvSpPr txBox="1"/>
          <p:nvPr/>
        </p:nvSpPr>
        <p:spPr>
          <a:xfrm>
            <a:off x="6602735" y="2603241"/>
            <a:ext cx="10322926" cy="872034"/>
          </a:xfrm>
          <a:prstGeom prst="rect">
            <a:avLst/>
          </a:prstGeom>
        </p:spPr>
        <p:txBody>
          <a:bodyPr lIns="0" tIns="0" rIns="0" bIns="0" rtlCol="0" anchor="t">
            <a:spAutoFit/>
          </a:bodyPr>
          <a:lstStyle/>
          <a:p>
            <a:pPr algn="l">
              <a:lnSpc>
                <a:spcPts val="3375"/>
              </a:lnSpc>
            </a:pPr>
            <a:r>
              <a:rPr lang="en-US" sz="2700" dirty="0">
                <a:solidFill>
                  <a:srgbClr val="FFFFFF"/>
                </a:solidFill>
                <a:latin typeface="Finger Paint"/>
                <a:ea typeface="Finger Paint"/>
                <a:cs typeface="Finger Paint"/>
                <a:sym typeface="Finger Paint"/>
              </a:rPr>
              <a:t>в </a:t>
            </a:r>
            <a:r>
              <a:rPr lang="en-US" sz="2700" dirty="0" err="1">
                <a:solidFill>
                  <a:srgbClr val="FFFFFF"/>
                </a:solidFill>
                <a:latin typeface="Finger Paint"/>
                <a:ea typeface="Finger Paint"/>
                <a:cs typeface="Finger Paint"/>
                <a:sym typeface="Finger Paint"/>
              </a:rPr>
              <a:t>приміщенні</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гімназії</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становлено</a:t>
            </a:r>
            <a:r>
              <a:rPr lang="en-US" sz="2700" dirty="0">
                <a:solidFill>
                  <a:srgbClr val="FFFFFF"/>
                </a:solidFill>
                <a:latin typeface="Finger Paint"/>
                <a:ea typeface="Finger Paint"/>
                <a:cs typeface="Finger Paint"/>
                <a:sym typeface="Finger Paint"/>
              </a:rPr>
              <a:t> </a:t>
            </a:r>
            <a:r>
              <a:rPr lang="uk-UA" sz="2700" dirty="0" smtClean="0">
                <a:solidFill>
                  <a:srgbClr val="FFFFFF"/>
                </a:solidFill>
                <a:latin typeface="Finger Paint"/>
                <a:ea typeface="Finger Paint"/>
                <a:cs typeface="Finger Paint"/>
                <a:sym typeface="Finger Paint"/>
              </a:rPr>
              <a:t>систему сповіщення «УВАГА ВСІМ!!!»</a:t>
            </a:r>
            <a:endParaRPr lang="en-US" sz="2700" dirty="0">
              <a:solidFill>
                <a:srgbClr val="FFFFFF"/>
              </a:solidFill>
              <a:latin typeface="Finger Paint"/>
              <a:ea typeface="Finger Paint"/>
              <a:cs typeface="Finger Paint"/>
              <a:sym typeface="Finger Paint"/>
            </a:endParaRPr>
          </a:p>
        </p:txBody>
      </p:sp>
      <p:sp>
        <p:nvSpPr>
          <p:cNvPr id="18" name="TextBox 18"/>
          <p:cNvSpPr txBox="1"/>
          <p:nvPr/>
        </p:nvSpPr>
        <p:spPr>
          <a:xfrm>
            <a:off x="4708013" y="923143"/>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grpSp>
        <p:nvGrpSpPr>
          <p:cNvPr id="19" name="Group 19"/>
          <p:cNvGrpSpPr/>
          <p:nvPr/>
        </p:nvGrpSpPr>
        <p:grpSpPr>
          <a:xfrm>
            <a:off x="13270378" y="5263075"/>
            <a:ext cx="3995225" cy="3995225"/>
            <a:chOff x="0" y="0"/>
            <a:chExt cx="6350000" cy="6350000"/>
          </a:xfrm>
        </p:grpSpPr>
        <p:sp>
          <p:nvSpPr>
            <p:cNvPr id="20" name="Freeform 20"/>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21" name="TextBox 21"/>
          <p:cNvSpPr txBox="1"/>
          <p:nvPr/>
        </p:nvSpPr>
        <p:spPr>
          <a:xfrm>
            <a:off x="2632224" y="6602519"/>
            <a:ext cx="10322926" cy="866904"/>
          </a:xfrm>
          <a:prstGeom prst="rect">
            <a:avLst/>
          </a:prstGeom>
        </p:spPr>
        <p:txBody>
          <a:bodyPr lIns="0" tIns="0" rIns="0" bIns="0" rtlCol="0" anchor="t">
            <a:spAutoFit/>
          </a:bodyPr>
          <a:lstStyle/>
          <a:p>
            <a:pPr algn="l">
              <a:lnSpc>
                <a:spcPts val="3375"/>
              </a:lnSpc>
            </a:pPr>
            <a:r>
              <a:rPr lang="uk-UA" sz="2700" dirty="0" smtClean="0">
                <a:solidFill>
                  <a:srgbClr val="FFFFFF"/>
                </a:solidFill>
                <a:latin typeface="Finger Paint"/>
                <a:ea typeface="Finger Paint"/>
                <a:cs typeface="Finger Paint"/>
                <a:sym typeface="Finger Paint"/>
              </a:rPr>
              <a:t>Закуплено посуд для гімназії та дошкільного підрозділу </a:t>
            </a:r>
            <a:endParaRPr lang="en-US" sz="2700" dirty="0">
              <a:solidFill>
                <a:srgbClr val="FFFFFF"/>
              </a:solidFill>
              <a:latin typeface="Finger Paint"/>
              <a:ea typeface="Finger Paint"/>
              <a:cs typeface="Finger Paint"/>
              <a:sym typeface="Finger Paint"/>
            </a:endParaRPr>
          </a:p>
          <a:p>
            <a:pPr algn="l">
              <a:lnSpc>
                <a:spcPts val="3375"/>
              </a:lnSpc>
            </a:pPr>
            <a:endParaRPr lang="en-US" sz="2700" dirty="0">
              <a:solidFill>
                <a:srgbClr val="FFFFFF"/>
              </a:solidFill>
              <a:latin typeface="Finger Paint"/>
              <a:ea typeface="Finger Paint"/>
              <a:cs typeface="Finger Paint"/>
              <a:sym typeface="Finger Pain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685547" y="631549"/>
            <a:ext cx="16916906" cy="8969354"/>
            <a:chOff x="0" y="0"/>
            <a:chExt cx="4455482" cy="2362299"/>
          </a:xfrm>
        </p:grpSpPr>
        <p:sp>
          <p:nvSpPr>
            <p:cNvPr id="4" name="Freeform 4"/>
            <p:cNvSpPr/>
            <p:nvPr/>
          </p:nvSpPr>
          <p:spPr>
            <a:xfrm>
              <a:off x="0" y="0"/>
              <a:ext cx="4455482" cy="2362299"/>
            </a:xfrm>
            <a:custGeom>
              <a:avLst/>
              <a:gdLst/>
              <a:ahLst/>
              <a:cxnLst/>
              <a:rect l="l" t="t" r="r" b="b"/>
              <a:pathLst>
                <a:path w="4455482" h="2362299">
                  <a:moveTo>
                    <a:pt x="0" y="0"/>
                  </a:moveTo>
                  <a:lnTo>
                    <a:pt x="4455482" y="0"/>
                  </a:lnTo>
                  <a:lnTo>
                    <a:pt x="4455482" y="2362299"/>
                  </a:lnTo>
                  <a:lnTo>
                    <a:pt x="0" y="2362299"/>
                  </a:ln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0" y="-38100"/>
              <a:ext cx="4455482" cy="24003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00725" y="1255139"/>
            <a:ext cx="1431500" cy="489151"/>
          </a:xfrm>
          <a:custGeom>
            <a:avLst/>
            <a:gdLst/>
            <a:ahLst/>
            <a:cxnLst/>
            <a:rect l="l" t="t" r="r" b="b"/>
            <a:pathLst>
              <a:path w="1431500" h="489151">
                <a:moveTo>
                  <a:pt x="0" y="0"/>
                </a:moveTo>
                <a:lnTo>
                  <a:pt x="1431499" y="0"/>
                </a:lnTo>
                <a:lnTo>
                  <a:pt x="1431499" y="489152"/>
                </a:lnTo>
                <a:lnTo>
                  <a:pt x="0" y="489152"/>
                </a:lnTo>
                <a:lnTo>
                  <a:pt x="0" y="0"/>
                </a:lnTo>
                <a:close/>
              </a:path>
            </a:pathLst>
          </a:custGeom>
          <a:blipFill>
            <a:blip r:embed="rId3">
              <a:alphaModFix amt="75000"/>
            </a:blip>
            <a:stretch>
              <a:fillRect l="-36507" r="-36507"/>
            </a:stretch>
          </a:blipFill>
        </p:spPr>
      </p:sp>
      <p:sp>
        <p:nvSpPr>
          <p:cNvPr id="7" name="Freeform 7"/>
          <p:cNvSpPr/>
          <p:nvPr/>
        </p:nvSpPr>
        <p:spPr>
          <a:xfrm rot="-5400000">
            <a:off x="1758092" y="516754"/>
            <a:ext cx="1636512" cy="489151"/>
          </a:xfrm>
          <a:custGeom>
            <a:avLst/>
            <a:gdLst/>
            <a:ahLst/>
            <a:cxnLst/>
            <a:rect l="l" t="t" r="r" b="b"/>
            <a:pathLst>
              <a:path w="1636512" h="489151">
                <a:moveTo>
                  <a:pt x="0" y="0"/>
                </a:moveTo>
                <a:lnTo>
                  <a:pt x="1636512" y="0"/>
                </a:lnTo>
                <a:lnTo>
                  <a:pt x="1636512" y="489151"/>
                </a:lnTo>
                <a:lnTo>
                  <a:pt x="0" y="489151"/>
                </a:lnTo>
                <a:lnTo>
                  <a:pt x="0" y="0"/>
                </a:lnTo>
                <a:close/>
              </a:path>
            </a:pathLst>
          </a:custGeom>
          <a:blipFill>
            <a:blip r:embed="rId3">
              <a:alphaModFix amt="35000"/>
            </a:blip>
            <a:stretch>
              <a:fillRect l="-19406" r="-31934"/>
            </a:stretch>
          </a:blipFill>
        </p:spPr>
      </p:sp>
      <p:sp>
        <p:nvSpPr>
          <p:cNvPr id="8" name="Freeform 8"/>
          <p:cNvSpPr/>
          <p:nvPr/>
        </p:nvSpPr>
        <p:spPr>
          <a:xfrm rot="-5400000" flipH="1">
            <a:off x="455019" y="516754"/>
            <a:ext cx="1636512" cy="489151"/>
          </a:xfrm>
          <a:custGeom>
            <a:avLst/>
            <a:gdLst/>
            <a:ahLst/>
            <a:cxnLst/>
            <a:rect l="l" t="t" r="r" b="b"/>
            <a:pathLst>
              <a:path w="1636512" h="489151">
                <a:moveTo>
                  <a:pt x="1636513" y="0"/>
                </a:moveTo>
                <a:lnTo>
                  <a:pt x="0" y="0"/>
                </a:lnTo>
                <a:lnTo>
                  <a:pt x="0" y="489151"/>
                </a:lnTo>
                <a:lnTo>
                  <a:pt x="1636513" y="489151"/>
                </a:lnTo>
                <a:lnTo>
                  <a:pt x="1636513" y="0"/>
                </a:lnTo>
                <a:close/>
              </a:path>
            </a:pathLst>
          </a:custGeom>
          <a:blipFill>
            <a:blip r:embed="rId3">
              <a:alphaModFix amt="35000"/>
            </a:blip>
            <a:stretch>
              <a:fillRect l="-31934" r="-19406"/>
            </a:stretch>
          </a:blipFill>
        </p:spPr>
      </p:sp>
      <p:grpSp>
        <p:nvGrpSpPr>
          <p:cNvPr id="9" name="Group 9"/>
          <p:cNvGrpSpPr/>
          <p:nvPr/>
        </p:nvGrpSpPr>
        <p:grpSpPr>
          <a:xfrm>
            <a:off x="1200725" y="0"/>
            <a:ext cx="1431500" cy="1579586"/>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FFFFFF"/>
            </a:solidFill>
          </p:spPr>
        </p:sp>
        <p:sp>
          <p:nvSpPr>
            <p:cNvPr id="11" name="TextBox 11"/>
            <p:cNvSpPr txBox="1"/>
            <p:nvPr/>
          </p:nvSpPr>
          <p:spPr>
            <a:xfrm>
              <a:off x="0" y="-38100"/>
              <a:ext cx="736600" cy="723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37655" y="320906"/>
            <a:ext cx="957639" cy="621287"/>
          </a:xfrm>
          <a:custGeom>
            <a:avLst/>
            <a:gdLst/>
            <a:ahLst/>
            <a:cxnLst/>
            <a:rect l="l" t="t" r="r" b="b"/>
            <a:pathLst>
              <a:path w="957639" h="621287">
                <a:moveTo>
                  <a:pt x="0" y="0"/>
                </a:moveTo>
                <a:lnTo>
                  <a:pt x="957639" y="0"/>
                </a:lnTo>
                <a:lnTo>
                  <a:pt x="957639" y="621287"/>
                </a:lnTo>
                <a:lnTo>
                  <a:pt x="0" y="621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382098" y="8595149"/>
            <a:ext cx="3165647" cy="968947"/>
          </a:xfrm>
          <a:custGeom>
            <a:avLst/>
            <a:gdLst/>
            <a:ahLst/>
            <a:cxnLst/>
            <a:rect l="l" t="t" r="r" b="b"/>
            <a:pathLst>
              <a:path w="3165647" h="968947">
                <a:moveTo>
                  <a:pt x="0" y="0"/>
                </a:moveTo>
                <a:lnTo>
                  <a:pt x="3165646" y="0"/>
                </a:lnTo>
                <a:lnTo>
                  <a:pt x="3165646" y="968947"/>
                </a:lnTo>
                <a:lnTo>
                  <a:pt x="0" y="9689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2706096" y="789793"/>
            <a:ext cx="1128566" cy="1236476"/>
          </a:xfrm>
          <a:custGeom>
            <a:avLst/>
            <a:gdLst/>
            <a:ahLst/>
            <a:cxnLst/>
            <a:rect l="l" t="t" r="r" b="b"/>
            <a:pathLst>
              <a:path w="1128566" h="1236476">
                <a:moveTo>
                  <a:pt x="0" y="0"/>
                </a:moveTo>
                <a:lnTo>
                  <a:pt x="1128565" y="0"/>
                </a:lnTo>
                <a:lnTo>
                  <a:pt x="1128565" y="1236476"/>
                </a:lnTo>
                <a:lnTo>
                  <a:pt x="0" y="12364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5" name="Group 15"/>
          <p:cNvGrpSpPr/>
          <p:nvPr/>
        </p:nvGrpSpPr>
        <p:grpSpPr>
          <a:xfrm>
            <a:off x="1517851" y="2026269"/>
            <a:ext cx="3995225" cy="3995225"/>
            <a:chOff x="0" y="0"/>
            <a:chExt cx="6350000" cy="6350000"/>
          </a:xfrm>
        </p:grpSpPr>
        <p:sp>
          <p:nvSpPr>
            <p:cNvPr id="16" name="Freeform 16"/>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17" name="TextBox 17"/>
          <p:cNvSpPr txBox="1"/>
          <p:nvPr/>
        </p:nvSpPr>
        <p:spPr>
          <a:xfrm>
            <a:off x="6602735" y="2603241"/>
            <a:ext cx="10322926" cy="1744067"/>
          </a:xfrm>
          <a:prstGeom prst="rect">
            <a:avLst/>
          </a:prstGeom>
        </p:spPr>
        <p:txBody>
          <a:bodyPr lIns="0" tIns="0" rIns="0" bIns="0" rtlCol="0" anchor="t">
            <a:spAutoFit/>
          </a:bodyPr>
          <a:lstStyle/>
          <a:p>
            <a:pPr algn="l">
              <a:lnSpc>
                <a:spcPts val="3375"/>
              </a:lnSpc>
            </a:pPr>
            <a:r>
              <a:rPr lang="en-US" sz="2700" dirty="0" err="1">
                <a:solidFill>
                  <a:srgbClr val="FFFFFF"/>
                </a:solidFill>
                <a:latin typeface="Finger Paint"/>
                <a:ea typeface="Finger Paint"/>
                <a:cs typeface="Finger Paint"/>
                <a:sym typeface="Finger Paint"/>
              </a:rPr>
              <a:t>встановлено</a:t>
            </a:r>
            <a:r>
              <a:rPr lang="en-US" sz="2700" dirty="0">
                <a:solidFill>
                  <a:srgbClr val="FFFFFF"/>
                </a:solidFill>
                <a:latin typeface="Finger Paint"/>
                <a:ea typeface="Finger Paint"/>
                <a:cs typeface="Finger Paint"/>
                <a:sym typeface="Finger Paint"/>
              </a:rPr>
              <a:t> </a:t>
            </a:r>
            <a:r>
              <a:rPr lang="en-US" sz="2700" dirty="0" err="1" smtClean="0">
                <a:solidFill>
                  <a:srgbClr val="FFFFFF"/>
                </a:solidFill>
                <a:latin typeface="Finger Paint"/>
                <a:ea typeface="Finger Paint"/>
                <a:cs typeface="Finger Paint"/>
                <a:sym typeface="Finger Paint"/>
              </a:rPr>
              <a:t>інтерактивн</a:t>
            </a:r>
            <a:r>
              <a:rPr lang="uk-UA" sz="2700" dirty="0" smtClean="0">
                <a:solidFill>
                  <a:srgbClr val="FFFFFF"/>
                </a:solidFill>
                <a:latin typeface="Finger Paint"/>
                <a:ea typeface="Finger Paint"/>
                <a:cs typeface="Finger Paint"/>
                <a:sym typeface="Finger Paint"/>
              </a:rPr>
              <a:t>у</a:t>
            </a:r>
            <a:r>
              <a:rPr lang="en-US" sz="2700" dirty="0" smtClean="0">
                <a:solidFill>
                  <a:srgbClr val="FFFFFF"/>
                </a:solidFill>
                <a:latin typeface="Finger Paint"/>
                <a:ea typeface="Finger Paint"/>
                <a:cs typeface="Finger Paint"/>
                <a:sym typeface="Finger Paint"/>
              </a:rPr>
              <a:t> </a:t>
            </a:r>
            <a:r>
              <a:rPr lang="en-US" sz="2700" dirty="0" err="1" smtClean="0">
                <a:solidFill>
                  <a:srgbClr val="FFFFFF"/>
                </a:solidFill>
                <a:latin typeface="Finger Paint"/>
                <a:ea typeface="Finger Paint"/>
                <a:cs typeface="Finger Paint"/>
                <a:sym typeface="Finger Paint"/>
              </a:rPr>
              <a:t>дошк</a:t>
            </a:r>
            <a:r>
              <a:rPr lang="uk-UA" sz="2700" dirty="0" smtClean="0">
                <a:solidFill>
                  <a:srgbClr val="FFFFFF"/>
                </a:solidFill>
                <a:latin typeface="Finger Paint"/>
                <a:ea typeface="Finger Paint"/>
                <a:cs typeface="Finger Paint"/>
                <a:sym typeface="Finger Paint"/>
              </a:rPr>
              <a:t>у</a:t>
            </a:r>
            <a:r>
              <a:rPr lang="en-US" sz="2700" dirty="0" smtClean="0">
                <a:solidFill>
                  <a:srgbClr val="FFFFFF"/>
                </a:solidFill>
                <a:latin typeface="Finger Paint"/>
                <a:ea typeface="Finger Paint"/>
                <a:cs typeface="Finger Paint"/>
                <a:sym typeface="Finger Paint"/>
              </a:rPr>
              <a:t> </a:t>
            </a:r>
            <a:r>
              <a:rPr lang="en-US" sz="2700" dirty="0">
                <a:solidFill>
                  <a:srgbClr val="FFFFFF"/>
                </a:solidFill>
                <a:latin typeface="Finger Paint"/>
                <a:ea typeface="Finger Paint"/>
                <a:cs typeface="Finger Paint"/>
                <a:sym typeface="Finger Paint"/>
              </a:rPr>
              <a:t>у </a:t>
            </a:r>
            <a:r>
              <a:rPr lang="en-US" sz="2700" dirty="0" err="1" smtClean="0">
                <a:solidFill>
                  <a:srgbClr val="FFFFFF"/>
                </a:solidFill>
                <a:latin typeface="Finger Paint"/>
                <a:ea typeface="Finger Paint"/>
                <a:cs typeface="Finger Paint"/>
                <a:sym typeface="Finger Paint"/>
              </a:rPr>
              <a:t>кабінет</a:t>
            </a:r>
            <a:r>
              <a:rPr lang="uk-UA" sz="2700" dirty="0" smtClean="0">
                <a:solidFill>
                  <a:srgbClr val="FFFFFF"/>
                </a:solidFill>
                <a:latin typeface="Finger Paint"/>
                <a:ea typeface="Finger Paint"/>
                <a:cs typeface="Finger Paint"/>
                <a:sym typeface="Finger Paint"/>
              </a:rPr>
              <a:t>і</a:t>
            </a:r>
            <a:r>
              <a:rPr lang="en-US" sz="2700" dirty="0" smtClean="0">
                <a:solidFill>
                  <a:srgbClr val="FFFFFF"/>
                </a:solidFill>
                <a:latin typeface="Finger Paint"/>
                <a:ea typeface="Finger Paint"/>
                <a:cs typeface="Finger Paint"/>
                <a:sym typeface="Finger Paint"/>
              </a:rPr>
              <a:t> </a:t>
            </a:r>
            <a:r>
              <a:rPr lang="uk-UA" sz="2700" dirty="0" smtClean="0">
                <a:solidFill>
                  <a:srgbClr val="FFFFFF"/>
                </a:solidFill>
                <a:latin typeface="Finger Paint"/>
                <a:ea typeface="Finger Paint"/>
                <a:cs typeface="Finger Paint"/>
                <a:sym typeface="Finger Paint"/>
              </a:rPr>
              <a:t>інформатики</a:t>
            </a:r>
            <a:r>
              <a:rPr lang="uk-UA" sz="2700" dirty="0">
                <a:solidFill>
                  <a:srgbClr val="FFFFFF"/>
                </a:solidFill>
                <a:latin typeface="Finger Paint"/>
                <a:ea typeface="Finger Paint"/>
                <a:cs typeface="Finger Paint"/>
                <a:sym typeface="Finger Paint"/>
              </a:rPr>
              <a:t>,</a:t>
            </a:r>
            <a:r>
              <a:rPr lang="en-US" sz="2700" dirty="0" smtClean="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інтерактивну</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панель</a:t>
            </a:r>
            <a:r>
              <a:rPr lang="en-US" sz="2700" dirty="0">
                <a:solidFill>
                  <a:srgbClr val="FFFFFF"/>
                </a:solidFill>
                <a:latin typeface="Finger Paint"/>
                <a:ea typeface="Finger Paint"/>
                <a:cs typeface="Finger Paint"/>
                <a:sym typeface="Finger Paint"/>
              </a:rPr>
              <a:t> у </a:t>
            </a:r>
            <a:r>
              <a:rPr lang="en-US" sz="2700" dirty="0" err="1">
                <a:solidFill>
                  <a:srgbClr val="FFFFFF"/>
                </a:solidFill>
                <a:latin typeface="Finger Paint"/>
                <a:ea typeface="Finger Paint"/>
                <a:cs typeface="Finger Paint"/>
                <a:sym typeface="Finger Paint"/>
              </a:rPr>
              <a:t>кабінеті</a:t>
            </a:r>
            <a:r>
              <a:rPr lang="en-US" sz="2700" dirty="0">
                <a:solidFill>
                  <a:srgbClr val="FFFFFF"/>
                </a:solidFill>
                <a:latin typeface="Finger Paint"/>
                <a:ea typeface="Finger Paint"/>
                <a:cs typeface="Finger Paint"/>
                <a:sym typeface="Finger Paint"/>
              </a:rPr>
              <a:t> </a:t>
            </a:r>
            <a:r>
              <a:rPr lang="uk-UA" sz="2700" dirty="0" smtClean="0">
                <a:solidFill>
                  <a:srgbClr val="FFFFFF"/>
                </a:solidFill>
                <a:latin typeface="Finger Paint"/>
                <a:ea typeface="Finger Paint"/>
                <a:cs typeface="Finger Paint"/>
                <a:sym typeface="Finger Paint"/>
              </a:rPr>
              <a:t>української мови</a:t>
            </a:r>
            <a:r>
              <a:rPr lang="en-US" sz="2700" dirty="0" smtClean="0">
                <a:solidFill>
                  <a:srgbClr val="FFFFFF"/>
                </a:solidFill>
                <a:latin typeface="Finger Paint"/>
                <a:ea typeface="Finger Paint"/>
                <a:cs typeface="Finger Paint"/>
                <a:sym typeface="Finger Paint"/>
              </a:rPr>
              <a:t>;</a:t>
            </a:r>
            <a:r>
              <a:rPr lang="uk-UA" sz="2700" dirty="0" smtClean="0">
                <a:solidFill>
                  <a:srgbClr val="FFFFFF"/>
                </a:solidFill>
                <a:latin typeface="Finger Paint"/>
                <a:ea typeface="Finger Paint"/>
                <a:cs typeface="Finger Paint"/>
                <a:sym typeface="Finger Paint"/>
              </a:rPr>
              <a:t> телевізор у кабінеті англійської мови</a:t>
            </a:r>
            <a:endParaRPr lang="en-US" sz="2700" dirty="0">
              <a:solidFill>
                <a:srgbClr val="FFFFFF"/>
              </a:solidFill>
              <a:latin typeface="Finger Paint"/>
              <a:ea typeface="Finger Paint"/>
              <a:cs typeface="Finger Paint"/>
              <a:sym typeface="Finger Paint"/>
            </a:endParaRPr>
          </a:p>
          <a:p>
            <a:pPr algn="l">
              <a:lnSpc>
                <a:spcPts val="3375"/>
              </a:lnSpc>
            </a:pPr>
            <a:endParaRPr lang="en-US" sz="2700" dirty="0">
              <a:solidFill>
                <a:srgbClr val="FFFFFF"/>
              </a:solidFill>
              <a:latin typeface="Finger Paint"/>
              <a:ea typeface="Finger Paint"/>
              <a:cs typeface="Finger Paint"/>
              <a:sym typeface="Finger Paint"/>
            </a:endParaRPr>
          </a:p>
        </p:txBody>
      </p:sp>
      <p:sp>
        <p:nvSpPr>
          <p:cNvPr id="18" name="TextBox 18"/>
          <p:cNvSpPr txBox="1"/>
          <p:nvPr/>
        </p:nvSpPr>
        <p:spPr>
          <a:xfrm>
            <a:off x="4708013" y="923143"/>
            <a:ext cx="7793106" cy="786837"/>
          </a:xfrm>
          <a:prstGeom prst="rect">
            <a:avLst/>
          </a:prstGeom>
        </p:spPr>
        <p:txBody>
          <a:bodyPr lIns="0" tIns="0" rIns="0" bIns="0" rtlCol="0" anchor="t">
            <a:spAutoFit/>
          </a:bodyPr>
          <a:lstStyle/>
          <a:p>
            <a:pPr algn="l">
              <a:lnSpc>
                <a:spcPts val="6363"/>
              </a:lnSpc>
            </a:pPr>
            <a:r>
              <a:rPr lang="en-US" sz="5091">
                <a:solidFill>
                  <a:srgbClr val="FFFFFF"/>
                </a:solidFill>
                <a:latin typeface="Finger Paint"/>
                <a:ea typeface="Finger Paint"/>
                <a:cs typeface="Finger Paint"/>
                <a:sym typeface="Finger Paint"/>
              </a:rPr>
              <a:t>ОСВІТНЄ СЕРЕДОВИЩЕ </a:t>
            </a:r>
          </a:p>
        </p:txBody>
      </p:sp>
      <p:grpSp>
        <p:nvGrpSpPr>
          <p:cNvPr id="19" name="Group 19"/>
          <p:cNvGrpSpPr/>
          <p:nvPr/>
        </p:nvGrpSpPr>
        <p:grpSpPr>
          <a:xfrm>
            <a:off x="13270378" y="5263075"/>
            <a:ext cx="3995225" cy="3995225"/>
            <a:chOff x="0" y="0"/>
            <a:chExt cx="6350000" cy="6350000"/>
          </a:xfrm>
        </p:grpSpPr>
        <p:sp>
          <p:nvSpPr>
            <p:cNvPr id="20" name="Freeform 20"/>
            <p:cNvSpPr/>
            <p:nvPr/>
          </p:nvSpPr>
          <p:spPr>
            <a:xfrm>
              <a:off x="16002" y="16002"/>
              <a:ext cx="6317996" cy="6317996"/>
            </a:xfrm>
            <a:custGeom>
              <a:avLst/>
              <a:gdLst/>
              <a:ahLst/>
              <a:cxnLst/>
              <a:rect l="l" t="t" r="r" b="b"/>
              <a:pathLst>
                <a:path w="6317996" h="6317996">
                  <a:moveTo>
                    <a:pt x="3158998" y="0"/>
                  </a:moveTo>
                  <a:cubicBezTo>
                    <a:pt x="1414272" y="0"/>
                    <a:pt x="0" y="1414272"/>
                    <a:pt x="0" y="3158998"/>
                  </a:cubicBezTo>
                  <a:cubicBezTo>
                    <a:pt x="0" y="4903724"/>
                    <a:pt x="1414272" y="6317996"/>
                    <a:pt x="3158998" y="6317996"/>
                  </a:cubicBezTo>
                  <a:cubicBezTo>
                    <a:pt x="4903724" y="6317996"/>
                    <a:pt x="6317996" y="4903724"/>
                    <a:pt x="6317996" y="3158998"/>
                  </a:cubicBezTo>
                  <a:cubicBezTo>
                    <a:pt x="6317996" y="1414272"/>
                    <a:pt x="4903724" y="0"/>
                    <a:pt x="3158998" y="0"/>
                  </a:cubicBezTo>
                  <a:close/>
                  <a:moveTo>
                    <a:pt x="3158998" y="3640836"/>
                  </a:moveTo>
                  <a:cubicBezTo>
                    <a:pt x="2892806" y="3640836"/>
                    <a:pt x="2677160" y="3425063"/>
                    <a:pt x="2677160" y="3158998"/>
                  </a:cubicBezTo>
                  <a:cubicBezTo>
                    <a:pt x="2677160" y="2892933"/>
                    <a:pt x="2892933" y="2677160"/>
                    <a:pt x="3158998" y="2677160"/>
                  </a:cubicBezTo>
                  <a:cubicBezTo>
                    <a:pt x="3425063" y="2677160"/>
                    <a:pt x="3640836" y="2892933"/>
                    <a:pt x="3640836" y="3158998"/>
                  </a:cubicBezTo>
                  <a:cubicBezTo>
                    <a:pt x="3640836" y="3425063"/>
                    <a:pt x="3425190" y="3640836"/>
                    <a:pt x="3158998" y="3640836"/>
                  </a:cubicBezTo>
                  <a:close/>
                </a:path>
              </a:pathLst>
            </a:custGeom>
            <a:solidFill>
              <a:srgbClr val="000000">
                <a:alpha val="0"/>
              </a:srgbClr>
            </a:solidFill>
            <a:ln w="12700">
              <a:solidFill>
                <a:srgbClr val="000000"/>
              </a:solidFill>
            </a:ln>
          </p:spPr>
        </p:sp>
      </p:grpSp>
      <p:sp>
        <p:nvSpPr>
          <p:cNvPr id="21" name="TextBox 21"/>
          <p:cNvSpPr txBox="1"/>
          <p:nvPr/>
        </p:nvSpPr>
        <p:spPr>
          <a:xfrm>
            <a:off x="2632224" y="6602519"/>
            <a:ext cx="10322926" cy="2180084"/>
          </a:xfrm>
          <a:prstGeom prst="rect">
            <a:avLst/>
          </a:prstGeom>
        </p:spPr>
        <p:txBody>
          <a:bodyPr lIns="0" tIns="0" rIns="0" bIns="0" rtlCol="0" anchor="t">
            <a:spAutoFit/>
          </a:bodyPr>
          <a:lstStyle/>
          <a:p>
            <a:pPr algn="l">
              <a:lnSpc>
                <a:spcPts val="3375"/>
              </a:lnSpc>
            </a:pPr>
            <a:r>
              <a:rPr lang="uk-UA" sz="2700" dirty="0">
                <a:solidFill>
                  <a:srgbClr val="FFFFFF"/>
                </a:solidFill>
                <a:latin typeface="Finger Paint"/>
                <a:ea typeface="Finger Paint"/>
                <a:cs typeface="Finger Paint"/>
                <a:sym typeface="Finger Paint"/>
              </a:rPr>
              <a:t>з</a:t>
            </a:r>
            <a:r>
              <a:rPr lang="en-US" sz="2700" dirty="0" err="1" smtClean="0">
                <a:solidFill>
                  <a:srgbClr val="FFFFFF"/>
                </a:solidFill>
                <a:latin typeface="Finger Paint"/>
                <a:ea typeface="Finger Paint"/>
                <a:cs typeface="Finger Paint"/>
                <a:sym typeface="Finger Paint"/>
              </a:rPr>
              <a:t>абезпечено</a:t>
            </a:r>
            <a:r>
              <a:rPr lang="en-US" sz="2700" dirty="0" smtClean="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можливість</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використання</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мобільного</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мультимедійного</a:t>
            </a:r>
            <a:r>
              <a:rPr lang="en-US" sz="2700" dirty="0">
                <a:solidFill>
                  <a:srgbClr val="FFFFFF"/>
                </a:solidFill>
                <a:latin typeface="Finger Paint"/>
                <a:ea typeface="Finger Paint"/>
                <a:cs typeface="Finger Paint"/>
                <a:sym typeface="Finger Paint"/>
              </a:rPr>
              <a:t> </a:t>
            </a:r>
            <a:r>
              <a:rPr lang="en-US" sz="2700" dirty="0" err="1" smtClean="0">
                <a:solidFill>
                  <a:srgbClr val="FFFFFF"/>
                </a:solidFill>
                <a:latin typeface="Finger Paint"/>
                <a:ea typeface="Finger Paint"/>
                <a:cs typeface="Finger Paint"/>
                <a:sym typeface="Finger Paint"/>
              </a:rPr>
              <a:t>обладнання</a:t>
            </a:r>
            <a:r>
              <a:rPr lang="uk-UA" sz="2700" dirty="0" smtClean="0">
                <a:solidFill>
                  <a:srgbClr val="FFFFFF"/>
                </a:solidFill>
                <a:latin typeface="Finger Paint"/>
                <a:ea typeface="Finger Paint"/>
                <a:cs typeface="Finger Paint"/>
                <a:sym typeface="Finger Paint"/>
              </a:rPr>
              <a:t> (проектори)</a:t>
            </a:r>
            <a:r>
              <a:rPr lang="en-US" sz="2700" dirty="0" smtClean="0">
                <a:solidFill>
                  <a:srgbClr val="FFFFFF"/>
                </a:solidFill>
                <a:latin typeface="Finger Paint"/>
                <a:ea typeface="Finger Paint"/>
                <a:cs typeface="Finger Paint"/>
                <a:sym typeface="Finger Paint"/>
              </a:rPr>
              <a:t> </a:t>
            </a:r>
            <a:r>
              <a:rPr lang="en-US" sz="2700" dirty="0">
                <a:solidFill>
                  <a:srgbClr val="FFFFFF"/>
                </a:solidFill>
                <a:latin typeface="Finger Paint"/>
                <a:ea typeface="Finger Paint"/>
                <a:cs typeface="Finger Paint"/>
                <a:sym typeface="Finger Paint"/>
              </a:rPr>
              <a:t>в </a:t>
            </a:r>
            <a:r>
              <a:rPr lang="en-US" sz="2700" dirty="0" err="1">
                <a:solidFill>
                  <a:srgbClr val="FFFFFF"/>
                </a:solidFill>
                <a:latin typeface="Finger Paint"/>
                <a:ea typeface="Finger Paint"/>
                <a:cs typeface="Finger Paint"/>
                <a:sym typeface="Finger Paint"/>
              </a:rPr>
              <a:t>навчальних</a:t>
            </a:r>
            <a:r>
              <a:rPr lang="en-US" sz="2700" dirty="0">
                <a:solidFill>
                  <a:srgbClr val="FFFFFF"/>
                </a:solidFill>
                <a:latin typeface="Finger Paint"/>
                <a:ea typeface="Finger Paint"/>
                <a:cs typeface="Finger Paint"/>
                <a:sym typeface="Finger Paint"/>
              </a:rPr>
              <a:t> </a:t>
            </a:r>
            <a:r>
              <a:rPr lang="en-US" sz="2700" dirty="0" err="1">
                <a:solidFill>
                  <a:srgbClr val="FFFFFF"/>
                </a:solidFill>
                <a:latin typeface="Finger Paint"/>
                <a:ea typeface="Finger Paint"/>
                <a:cs typeface="Finger Paint"/>
                <a:sym typeface="Finger Paint"/>
              </a:rPr>
              <a:t>кабінетах</a:t>
            </a:r>
            <a:r>
              <a:rPr lang="en-US" sz="2700" dirty="0">
                <a:solidFill>
                  <a:srgbClr val="FFFFFF"/>
                </a:solidFill>
                <a:latin typeface="Finger Paint"/>
                <a:ea typeface="Finger Paint"/>
                <a:cs typeface="Finger Paint"/>
                <a:sym typeface="Finger Paint"/>
              </a:rPr>
              <a:t>;</a:t>
            </a:r>
          </a:p>
          <a:p>
            <a:pPr algn="l">
              <a:lnSpc>
                <a:spcPts val="3375"/>
              </a:lnSpc>
            </a:pPr>
            <a:endParaRPr lang="en-US" sz="2700" dirty="0">
              <a:solidFill>
                <a:srgbClr val="FFFFFF"/>
              </a:solidFill>
              <a:latin typeface="Finger Paint"/>
              <a:ea typeface="Finger Paint"/>
              <a:cs typeface="Finger Paint"/>
              <a:sym typeface="Finger Paint"/>
            </a:endParaRPr>
          </a:p>
          <a:p>
            <a:pPr algn="l">
              <a:lnSpc>
                <a:spcPts val="3375"/>
              </a:lnSpc>
            </a:pPr>
            <a:endParaRPr lang="en-US" sz="2700" dirty="0">
              <a:solidFill>
                <a:srgbClr val="FFFFFF"/>
              </a:solidFill>
              <a:latin typeface="Finger Paint"/>
              <a:ea typeface="Finger Paint"/>
              <a:cs typeface="Finger Paint"/>
              <a:sym typeface="Finger Pain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TotalTime>
  <Words>3533</Words>
  <Application>Microsoft Office PowerPoint</Application>
  <PresentationFormat>Произвольный</PresentationFormat>
  <Paragraphs>163</Paragraphs>
  <Slides>42</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42</vt:i4>
      </vt:variant>
    </vt:vector>
  </HeadingPairs>
  <TitlesOfParts>
    <vt:vector size="48" baseType="lpstr">
      <vt:lpstr>Arial</vt:lpstr>
      <vt:lpstr>Open Sans</vt:lpstr>
      <vt:lpstr>Calibri</vt:lpstr>
      <vt:lpstr>Open Sans Bold</vt:lpstr>
      <vt:lpstr>Finger Paint</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звіт про діяльність директора гімназії та навчального закладу в цілому</dc:title>
  <dc:creator>user</dc:creator>
  <cp:lastModifiedBy>user</cp:lastModifiedBy>
  <cp:revision>15</cp:revision>
  <dcterms:created xsi:type="dcterms:W3CDTF">2006-08-16T00:00:00Z</dcterms:created>
  <dcterms:modified xsi:type="dcterms:W3CDTF">2025-06-05T22:56:20Z</dcterms:modified>
  <dc:identifier>DAGpDLxeG1w</dc:identifier>
</cp:coreProperties>
</file>